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 id="2147483668" r:id="rId2"/>
    <p:sldMasterId id="2147483680" r:id="rId3"/>
  </p:sldMasterIdLst>
  <p:notesMasterIdLst>
    <p:notesMasterId r:id="rId31"/>
  </p:notesMasterIdLst>
  <p:sldIdLst>
    <p:sldId id="263" r:id="rId4"/>
    <p:sldId id="307" r:id="rId5"/>
    <p:sldId id="365" r:id="rId6"/>
    <p:sldId id="366" r:id="rId7"/>
    <p:sldId id="367" r:id="rId8"/>
    <p:sldId id="373" r:id="rId9"/>
    <p:sldId id="368" r:id="rId10"/>
    <p:sldId id="369" r:id="rId11"/>
    <p:sldId id="350" r:id="rId12"/>
    <p:sldId id="351" r:id="rId13"/>
    <p:sldId id="352" r:id="rId14"/>
    <p:sldId id="353" r:id="rId15"/>
    <p:sldId id="354" r:id="rId16"/>
    <p:sldId id="370" r:id="rId17"/>
    <p:sldId id="374" r:id="rId18"/>
    <p:sldId id="375" r:id="rId19"/>
    <p:sldId id="376" r:id="rId20"/>
    <p:sldId id="377" r:id="rId21"/>
    <p:sldId id="378" r:id="rId22"/>
    <p:sldId id="379" r:id="rId23"/>
    <p:sldId id="387" r:id="rId24"/>
    <p:sldId id="386" r:id="rId25"/>
    <p:sldId id="385" r:id="rId26"/>
    <p:sldId id="384" r:id="rId27"/>
    <p:sldId id="383" r:id="rId28"/>
    <p:sldId id="380" r:id="rId29"/>
    <p:sldId id="372" r:id="rId30"/>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ggins, Jerrid (AGR)" initials="HJ(" lastIdx="5" clrIdx="0">
    <p:extLst>
      <p:ext uri="{19B8F6BF-5375-455C-9EA6-DF929625EA0E}">
        <p15:presenceInfo xmlns:p15="http://schemas.microsoft.com/office/powerpoint/2012/main" userId="S-1-5-21-1844237615-1844823847-839522115-1254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D9D9D9"/>
    <a:srgbClr val="1A3D94"/>
    <a:srgbClr val="419639"/>
    <a:srgbClr val="52BDEC"/>
    <a:srgbClr val="D45F37"/>
    <a:srgbClr val="1C3F95"/>
    <a:srgbClr val="FFAF3B"/>
    <a:srgbClr val="1F4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54545" autoAdjust="0"/>
  </p:normalViewPr>
  <p:slideViewPr>
    <p:cSldViewPr snapToGrid="0">
      <p:cViewPr varScale="1">
        <p:scale>
          <a:sx n="44" d="100"/>
          <a:sy n="44" d="100"/>
        </p:scale>
        <p:origin x="2083" y="58"/>
      </p:cViewPr>
      <p:guideLst/>
    </p:cSldViewPr>
  </p:slideViewPr>
  <p:notesTextViewPr>
    <p:cViewPr>
      <p:scale>
        <a:sx n="1" d="1"/>
        <a:sy n="1" d="1"/>
      </p:scale>
      <p:origin x="0" y="0"/>
    </p:cViewPr>
  </p:notesTextViewPr>
  <p:notesViewPr>
    <p:cSldViewPr snapToGrid="0">
      <p:cViewPr varScale="1">
        <p:scale>
          <a:sx n="62" d="100"/>
          <a:sy n="62"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FY19</c:v>
                </c:pt>
              </c:strCache>
            </c:strRef>
          </c:tx>
          <c:spPr>
            <a:solidFill>
              <a:srgbClr val="52BDEC"/>
            </a:solidFill>
            <a:ln>
              <a:noFill/>
            </a:ln>
            <a:effectLst/>
          </c:spPr>
          <c:invertIfNegative val="0"/>
          <c:cat>
            <c:strRef>
              <c:f>Sheet1!$A$2:$A$5</c:f>
              <c:strCache>
                <c:ptCount val="4"/>
                <c:pt idx="0">
                  <c:v>Total</c:v>
                </c:pt>
                <c:pt idx="1">
                  <c:v>Large Farms</c:v>
                </c:pt>
                <c:pt idx="2">
                  <c:v>Small Farms</c:v>
                </c:pt>
                <c:pt idx="3">
                  <c:v>Very Small Farms</c:v>
                </c:pt>
              </c:strCache>
            </c:strRef>
          </c:cat>
          <c:val>
            <c:numRef>
              <c:f>Sheet1!$B$2:$B$5</c:f>
              <c:numCache>
                <c:formatCode>General</c:formatCode>
                <c:ptCount val="4"/>
                <c:pt idx="0">
                  <c:v>7</c:v>
                </c:pt>
                <c:pt idx="1">
                  <c:v>7</c:v>
                </c:pt>
                <c:pt idx="2">
                  <c:v>0</c:v>
                </c:pt>
                <c:pt idx="3">
                  <c:v>0</c:v>
                </c:pt>
              </c:numCache>
            </c:numRef>
          </c:val>
          <c:extLst>
            <c:ext xmlns:c16="http://schemas.microsoft.com/office/drawing/2014/chart" uri="{C3380CC4-5D6E-409C-BE32-E72D297353CC}">
              <c16:uniqueId val="{00000000-0FDC-4904-8934-D2E170FDDAAE}"/>
            </c:ext>
          </c:extLst>
        </c:ser>
        <c:ser>
          <c:idx val="1"/>
          <c:order val="1"/>
          <c:tx>
            <c:strRef>
              <c:f>Sheet1!$C$1</c:f>
              <c:strCache>
                <c:ptCount val="1"/>
                <c:pt idx="0">
                  <c:v>FY20</c:v>
                </c:pt>
              </c:strCache>
            </c:strRef>
          </c:tx>
          <c:spPr>
            <a:solidFill>
              <a:srgbClr val="FFAF3B"/>
            </a:solidFill>
            <a:ln>
              <a:noFill/>
            </a:ln>
            <a:effectLst/>
          </c:spPr>
          <c:invertIfNegative val="0"/>
          <c:cat>
            <c:strRef>
              <c:f>Sheet1!$A$2:$A$5</c:f>
              <c:strCache>
                <c:ptCount val="4"/>
                <c:pt idx="0">
                  <c:v>Total</c:v>
                </c:pt>
                <c:pt idx="1">
                  <c:v>Large Farms</c:v>
                </c:pt>
                <c:pt idx="2">
                  <c:v>Small Farms</c:v>
                </c:pt>
                <c:pt idx="3">
                  <c:v>Very Small Farms</c:v>
                </c:pt>
              </c:strCache>
            </c:strRef>
          </c:cat>
          <c:val>
            <c:numRef>
              <c:f>Sheet1!$C$2:$C$5</c:f>
              <c:numCache>
                <c:formatCode>General</c:formatCode>
                <c:ptCount val="4"/>
                <c:pt idx="0">
                  <c:v>81</c:v>
                </c:pt>
                <c:pt idx="1">
                  <c:v>74</c:v>
                </c:pt>
                <c:pt idx="2">
                  <c:v>7</c:v>
                </c:pt>
                <c:pt idx="3">
                  <c:v>0</c:v>
                </c:pt>
              </c:numCache>
            </c:numRef>
          </c:val>
          <c:extLst>
            <c:ext xmlns:c16="http://schemas.microsoft.com/office/drawing/2014/chart" uri="{C3380CC4-5D6E-409C-BE32-E72D297353CC}">
              <c16:uniqueId val="{00000001-0FDC-4904-8934-D2E170FDDAAE}"/>
            </c:ext>
          </c:extLst>
        </c:ser>
        <c:ser>
          <c:idx val="2"/>
          <c:order val="2"/>
          <c:tx>
            <c:strRef>
              <c:f>Sheet1!$D$1</c:f>
              <c:strCache>
                <c:ptCount val="1"/>
                <c:pt idx="0">
                  <c:v>FY21</c:v>
                </c:pt>
              </c:strCache>
            </c:strRef>
          </c:tx>
          <c:spPr>
            <a:solidFill>
              <a:srgbClr val="D45F37"/>
            </a:solidFill>
            <a:ln>
              <a:noFill/>
            </a:ln>
            <a:effectLst/>
          </c:spPr>
          <c:invertIfNegative val="0"/>
          <c:cat>
            <c:strRef>
              <c:f>Sheet1!$A$2:$A$5</c:f>
              <c:strCache>
                <c:ptCount val="4"/>
                <c:pt idx="0">
                  <c:v>Total</c:v>
                </c:pt>
                <c:pt idx="1">
                  <c:v>Large Farms</c:v>
                </c:pt>
                <c:pt idx="2">
                  <c:v>Small Farms</c:v>
                </c:pt>
                <c:pt idx="3">
                  <c:v>Very Small Farms</c:v>
                </c:pt>
              </c:strCache>
            </c:strRef>
          </c:cat>
          <c:val>
            <c:numRef>
              <c:f>Sheet1!$D$2:$D$5</c:f>
              <c:numCache>
                <c:formatCode>General</c:formatCode>
                <c:ptCount val="4"/>
                <c:pt idx="0">
                  <c:v>92</c:v>
                </c:pt>
                <c:pt idx="1">
                  <c:v>84</c:v>
                </c:pt>
                <c:pt idx="2">
                  <c:v>7</c:v>
                </c:pt>
                <c:pt idx="3">
                  <c:v>1</c:v>
                </c:pt>
              </c:numCache>
            </c:numRef>
          </c:val>
          <c:extLst>
            <c:ext xmlns:c16="http://schemas.microsoft.com/office/drawing/2014/chart" uri="{C3380CC4-5D6E-409C-BE32-E72D297353CC}">
              <c16:uniqueId val="{00000002-0FDC-4904-8934-D2E170FDDAAE}"/>
            </c:ext>
          </c:extLst>
        </c:ser>
        <c:ser>
          <c:idx val="3"/>
          <c:order val="3"/>
          <c:tx>
            <c:strRef>
              <c:f>Sheet1!$E$1</c:f>
              <c:strCache>
                <c:ptCount val="1"/>
                <c:pt idx="0">
                  <c:v>FY22</c:v>
                </c:pt>
              </c:strCache>
            </c:strRef>
          </c:tx>
          <c:spPr>
            <a:solidFill>
              <a:srgbClr val="1C3F95"/>
            </a:solidFill>
            <a:ln>
              <a:noFill/>
            </a:ln>
            <a:effectLst/>
          </c:spPr>
          <c:invertIfNegative val="0"/>
          <c:cat>
            <c:strRef>
              <c:f>Sheet1!$A$2:$A$5</c:f>
              <c:strCache>
                <c:ptCount val="4"/>
                <c:pt idx="0">
                  <c:v>Total</c:v>
                </c:pt>
                <c:pt idx="1">
                  <c:v>Large Farms</c:v>
                </c:pt>
                <c:pt idx="2">
                  <c:v>Small Farms</c:v>
                </c:pt>
                <c:pt idx="3">
                  <c:v>Very Small Farms</c:v>
                </c:pt>
              </c:strCache>
            </c:strRef>
          </c:cat>
          <c:val>
            <c:numRef>
              <c:f>Sheet1!$E$2:$E$5</c:f>
              <c:numCache>
                <c:formatCode>General</c:formatCode>
                <c:ptCount val="4"/>
                <c:pt idx="0">
                  <c:v>150</c:v>
                </c:pt>
                <c:pt idx="1">
                  <c:v>122</c:v>
                </c:pt>
                <c:pt idx="2">
                  <c:v>18</c:v>
                </c:pt>
                <c:pt idx="3">
                  <c:v>10</c:v>
                </c:pt>
              </c:numCache>
            </c:numRef>
          </c:val>
          <c:extLst>
            <c:ext xmlns:c16="http://schemas.microsoft.com/office/drawing/2014/chart" uri="{C3380CC4-5D6E-409C-BE32-E72D297353CC}">
              <c16:uniqueId val="{00000003-0FDC-4904-8934-D2E170FDDAAE}"/>
            </c:ext>
          </c:extLst>
        </c:ser>
        <c:ser>
          <c:idx val="4"/>
          <c:order val="4"/>
          <c:tx>
            <c:strRef>
              <c:f>Sheet1!$F$1</c:f>
              <c:strCache>
                <c:ptCount val="1"/>
                <c:pt idx="0">
                  <c:v>FY23</c:v>
                </c:pt>
              </c:strCache>
            </c:strRef>
          </c:tx>
          <c:spPr>
            <a:solidFill>
              <a:srgbClr val="419639"/>
            </a:solidFill>
            <a:ln>
              <a:noFill/>
            </a:ln>
            <a:effectLst/>
          </c:spPr>
          <c:invertIfNegative val="0"/>
          <c:cat>
            <c:strRef>
              <c:f>Sheet1!$A$2:$A$5</c:f>
              <c:strCache>
                <c:ptCount val="4"/>
                <c:pt idx="0">
                  <c:v>Total</c:v>
                </c:pt>
                <c:pt idx="1">
                  <c:v>Large Farms</c:v>
                </c:pt>
                <c:pt idx="2">
                  <c:v>Small Farms</c:v>
                </c:pt>
                <c:pt idx="3">
                  <c:v>Very Small Farms</c:v>
                </c:pt>
              </c:strCache>
            </c:strRef>
          </c:cat>
          <c:val>
            <c:numRef>
              <c:f>Sheet1!$F$2:$F$5</c:f>
              <c:numCache>
                <c:formatCode>General</c:formatCode>
                <c:ptCount val="4"/>
                <c:pt idx="0">
                  <c:v>284</c:v>
                </c:pt>
                <c:pt idx="1">
                  <c:v>245</c:v>
                </c:pt>
                <c:pt idx="2">
                  <c:v>28</c:v>
                </c:pt>
                <c:pt idx="3">
                  <c:v>11</c:v>
                </c:pt>
              </c:numCache>
            </c:numRef>
          </c:val>
          <c:extLst>
            <c:ext xmlns:c16="http://schemas.microsoft.com/office/drawing/2014/chart" uri="{C3380CC4-5D6E-409C-BE32-E72D297353CC}">
              <c16:uniqueId val="{00000000-4D8F-4A39-BF4A-B2173E80DB96}"/>
            </c:ext>
          </c:extLst>
        </c:ser>
        <c:dLbls>
          <c:showLegendKey val="0"/>
          <c:showVal val="0"/>
          <c:showCatName val="0"/>
          <c:showSerName val="0"/>
          <c:showPercent val="0"/>
          <c:showBubbleSize val="0"/>
        </c:dLbls>
        <c:gapWidth val="219"/>
        <c:overlap val="-27"/>
        <c:axId val="432205456"/>
        <c:axId val="432208408"/>
      </c:barChart>
      <c:catAx>
        <c:axId val="43220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2208408"/>
        <c:crosses val="autoZero"/>
        <c:auto val="1"/>
        <c:lblAlgn val="ctr"/>
        <c:lblOffset val="100"/>
        <c:noMultiLvlLbl val="0"/>
      </c:catAx>
      <c:valAx>
        <c:axId val="432208408"/>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2205456"/>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F1F287-832E-4558-9158-3481C1304CD3}"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88865D67-7E0E-46DE-8B8F-FD1E6FAB46AE}" type="asst">
      <dgm:prSet phldrT="[Text]" custT="1"/>
      <dgm:spPr>
        <a:solidFill>
          <a:srgbClr val="92D050"/>
        </a:solidFill>
      </dgm:spPr>
      <dgm:t>
        <a:bodyPr/>
        <a:lstStyle/>
        <a:p>
          <a:pPr algn="ctr"/>
          <a:r>
            <a:rPr lang="en-US" sz="1400" dirty="0" smtClean="0"/>
            <a:t>Director’s </a:t>
          </a:r>
          <a:br>
            <a:rPr lang="en-US" sz="1400" dirty="0" smtClean="0"/>
          </a:br>
          <a:r>
            <a:rPr lang="en-US" sz="1400" dirty="0" smtClean="0"/>
            <a:t>Office</a:t>
          </a:r>
          <a:endParaRPr lang="en-US" sz="1400" dirty="0"/>
        </a:p>
      </dgm:t>
    </dgm:pt>
    <dgm:pt modelId="{FDB38026-628E-4267-80AC-C1EF98795013}" type="parTrans" cxnId="{B18E34B3-69F6-4229-A63B-15147C6B9C48}">
      <dgm:prSet/>
      <dgm:spPr/>
      <dgm:t>
        <a:bodyPr/>
        <a:lstStyle/>
        <a:p>
          <a:pPr algn="ctr"/>
          <a:endParaRPr lang="en-US"/>
        </a:p>
      </dgm:t>
    </dgm:pt>
    <dgm:pt modelId="{EA68C76E-4481-4BA7-8043-E7721F5F3D81}" type="sibTrans" cxnId="{B18E34B3-69F6-4229-A63B-15147C6B9C48}">
      <dgm:prSet custT="1"/>
      <dgm:spPr/>
      <dgm:t>
        <a:bodyPr/>
        <a:lstStyle/>
        <a:p>
          <a:pPr algn="ctr"/>
          <a:r>
            <a:rPr lang="en-US" sz="1400" dirty="0" smtClean="0"/>
            <a:t>Regional Markets Program provides E&amp;O for diversified farms on the edge of being covered; GAPs resources to help growers access markets</a:t>
          </a:r>
          <a:endParaRPr lang="en-US" sz="1400" dirty="0"/>
        </a:p>
      </dgm:t>
    </dgm:pt>
    <dgm:pt modelId="{1A634D67-11E5-4250-9C4D-C74FBE4D2294}">
      <dgm:prSet phldrT="[Text]" custT="1"/>
      <dgm:spPr>
        <a:solidFill>
          <a:srgbClr val="52BDEC"/>
        </a:solidFill>
      </dgm:spPr>
      <dgm:t>
        <a:bodyPr/>
        <a:lstStyle/>
        <a:p>
          <a:pPr algn="ctr"/>
          <a:r>
            <a:rPr lang="en-US" sz="1400" dirty="0" smtClean="0"/>
            <a:t>Animal </a:t>
          </a:r>
          <a:br>
            <a:rPr lang="en-US" sz="1400" dirty="0" smtClean="0"/>
          </a:br>
          <a:r>
            <a:rPr lang="en-US" sz="1400" dirty="0" smtClean="0"/>
            <a:t>Services</a:t>
          </a:r>
          <a:endParaRPr lang="en-US" sz="1400" dirty="0"/>
        </a:p>
      </dgm:t>
    </dgm:pt>
    <dgm:pt modelId="{68716164-EBF8-46A6-B0A3-8CBA1BE557E8}" type="parTrans" cxnId="{42D89BE1-A68B-4A86-AF4A-EBC0DB21C84D}">
      <dgm:prSet/>
      <dgm:spPr/>
      <dgm:t>
        <a:bodyPr/>
        <a:lstStyle/>
        <a:p>
          <a:pPr algn="ctr"/>
          <a:endParaRPr lang="en-US"/>
        </a:p>
      </dgm:t>
    </dgm:pt>
    <dgm:pt modelId="{B16B48D0-480E-4138-A57F-EFBC04306EB3}" type="sibTrans" cxnId="{42D89BE1-A68B-4A86-AF4A-EBC0DB21C84D}">
      <dgm:prSet/>
      <dgm:spPr>
        <a:noFill/>
        <a:ln>
          <a:noFill/>
        </a:ln>
      </dgm:spPr>
      <dgm:t>
        <a:bodyPr/>
        <a:lstStyle/>
        <a:p>
          <a:pPr algn="ctr"/>
          <a:endParaRPr lang="en-US"/>
        </a:p>
      </dgm:t>
    </dgm:pt>
    <dgm:pt modelId="{8DB14999-EFBC-43EE-9654-25BA70B0A83C}">
      <dgm:prSet phldrT="[Text]" custT="1"/>
      <dgm:spPr>
        <a:solidFill>
          <a:srgbClr val="52BDEC"/>
        </a:solidFill>
      </dgm:spPr>
      <dgm:t>
        <a:bodyPr/>
        <a:lstStyle/>
        <a:p>
          <a:pPr algn="ctr"/>
          <a:endParaRPr lang="en-US" sz="500" dirty="0" smtClean="0"/>
        </a:p>
        <a:p>
          <a:pPr algn="ctr"/>
          <a:r>
            <a:rPr lang="en-US" sz="1400" dirty="0" smtClean="0"/>
            <a:t>Food Safety &amp; Consumer Services</a:t>
          </a:r>
          <a:endParaRPr lang="en-US" sz="1400" dirty="0"/>
        </a:p>
      </dgm:t>
    </dgm:pt>
    <dgm:pt modelId="{A0231048-C0E2-4116-95F4-738F49F6C0FB}" type="parTrans" cxnId="{4024165D-29BE-44FF-B459-504512FAA187}">
      <dgm:prSet/>
      <dgm:spPr/>
      <dgm:t>
        <a:bodyPr/>
        <a:lstStyle/>
        <a:p>
          <a:pPr algn="ctr"/>
          <a:endParaRPr lang="en-US"/>
        </a:p>
      </dgm:t>
    </dgm:pt>
    <dgm:pt modelId="{3785AE13-AF62-4278-B78A-2868787A3DE1}" type="sibTrans" cxnId="{4024165D-29BE-44FF-B459-504512FAA187}">
      <dgm:prSet/>
      <dgm:spPr>
        <a:noFill/>
        <a:ln>
          <a:noFill/>
        </a:ln>
      </dgm:spPr>
      <dgm:t>
        <a:bodyPr/>
        <a:lstStyle/>
        <a:p>
          <a:pPr algn="ctr"/>
          <a:endParaRPr lang="en-US"/>
        </a:p>
      </dgm:t>
    </dgm:pt>
    <dgm:pt modelId="{C1A6145A-FFD8-4F97-9BE2-296A07F16EDB}">
      <dgm:prSet phldrT="[Text]" custT="1"/>
      <dgm:spPr>
        <a:solidFill>
          <a:srgbClr val="52BDEC"/>
        </a:solidFill>
      </dgm:spPr>
      <dgm:t>
        <a:bodyPr/>
        <a:lstStyle/>
        <a:p>
          <a:pPr algn="ctr"/>
          <a:r>
            <a:rPr lang="en-US" sz="1400" dirty="0" smtClean="0"/>
            <a:t>Pesticide Management</a:t>
          </a:r>
          <a:endParaRPr lang="en-US" sz="1400" dirty="0"/>
        </a:p>
      </dgm:t>
    </dgm:pt>
    <dgm:pt modelId="{6F0DE65E-7482-4CCA-B003-83B77C31D1EC}" type="parTrans" cxnId="{03C3ED44-8D03-4249-94C7-5E01435EDB7D}">
      <dgm:prSet/>
      <dgm:spPr/>
      <dgm:t>
        <a:bodyPr/>
        <a:lstStyle/>
        <a:p>
          <a:pPr algn="ctr"/>
          <a:endParaRPr lang="en-US"/>
        </a:p>
      </dgm:t>
    </dgm:pt>
    <dgm:pt modelId="{EFC9075C-2632-48FE-9525-504A52276FFA}" type="sibTrans" cxnId="{03C3ED44-8D03-4249-94C7-5E01435EDB7D}">
      <dgm:prSet/>
      <dgm:spPr>
        <a:noFill/>
        <a:ln>
          <a:noFill/>
        </a:ln>
      </dgm:spPr>
      <dgm:t>
        <a:bodyPr/>
        <a:lstStyle/>
        <a:p>
          <a:pPr algn="ctr"/>
          <a:endParaRPr lang="en-US"/>
        </a:p>
      </dgm:t>
    </dgm:pt>
    <dgm:pt modelId="{A6498735-F001-4BC9-AB51-28B4FDA93385}">
      <dgm:prSet phldrT="[Text]" custT="1"/>
      <dgm:spPr>
        <a:solidFill>
          <a:srgbClr val="52BDEC"/>
        </a:solidFill>
      </dgm:spPr>
      <dgm:t>
        <a:bodyPr/>
        <a:lstStyle/>
        <a:p>
          <a:pPr algn="ctr"/>
          <a:r>
            <a:rPr lang="en-US" sz="1400" dirty="0" smtClean="0"/>
            <a:t>Plant </a:t>
          </a:r>
          <a:br>
            <a:rPr lang="en-US" sz="1400" dirty="0" smtClean="0"/>
          </a:br>
          <a:r>
            <a:rPr lang="en-US" sz="1400" dirty="0" smtClean="0"/>
            <a:t>Protection</a:t>
          </a:r>
          <a:endParaRPr lang="en-US" sz="1400" dirty="0"/>
        </a:p>
      </dgm:t>
    </dgm:pt>
    <dgm:pt modelId="{7973FF48-8946-4599-91FB-5843373A323B}" type="parTrans" cxnId="{30983951-29FB-4896-A48F-6564344A40FA}">
      <dgm:prSet/>
      <dgm:spPr/>
      <dgm:t>
        <a:bodyPr/>
        <a:lstStyle/>
        <a:p>
          <a:pPr algn="ctr"/>
          <a:endParaRPr lang="en-US"/>
        </a:p>
      </dgm:t>
    </dgm:pt>
    <dgm:pt modelId="{89FD21CE-660F-4205-B5E0-52CBF6A560AC}" type="sibTrans" cxnId="{30983951-29FB-4896-A48F-6564344A40FA}">
      <dgm:prSet/>
      <dgm:spPr>
        <a:noFill/>
        <a:ln>
          <a:noFill/>
        </a:ln>
      </dgm:spPr>
      <dgm:t>
        <a:bodyPr/>
        <a:lstStyle/>
        <a:p>
          <a:pPr algn="ctr"/>
          <a:endParaRPr lang="en-US"/>
        </a:p>
      </dgm:t>
    </dgm:pt>
    <dgm:pt modelId="{F8C44730-11CA-4B44-9735-58CE9AA146C2}">
      <dgm:prSet phldrT="[Text]" custT="1"/>
      <dgm:spPr>
        <a:solidFill>
          <a:srgbClr val="92D050"/>
        </a:solidFill>
      </dgm:spPr>
      <dgm:t>
        <a:bodyPr/>
        <a:lstStyle/>
        <a:p>
          <a:pPr algn="ctr"/>
          <a:r>
            <a:rPr lang="en-US" sz="1400" dirty="0" smtClean="0"/>
            <a:t>Commodity Inspection</a:t>
          </a:r>
          <a:endParaRPr lang="en-US" sz="1400" dirty="0"/>
        </a:p>
      </dgm:t>
    </dgm:pt>
    <dgm:pt modelId="{802AE42E-EE79-48BB-9634-1782ED6CE86B}" type="parTrans" cxnId="{991C1E3D-1E96-4987-95D2-1E57E7336E7C}">
      <dgm:prSet/>
      <dgm:spPr/>
      <dgm:t>
        <a:bodyPr/>
        <a:lstStyle/>
        <a:p>
          <a:pPr algn="ctr"/>
          <a:endParaRPr lang="en-US"/>
        </a:p>
      </dgm:t>
    </dgm:pt>
    <dgm:pt modelId="{668E8922-FF5A-41D8-9F13-EE5935D87551}" type="sibTrans" cxnId="{991C1E3D-1E96-4987-95D2-1E57E7336E7C}">
      <dgm:prSet custT="1"/>
      <dgm:spPr/>
      <dgm:t>
        <a:bodyPr/>
        <a:lstStyle/>
        <a:p>
          <a:pPr algn="ctr"/>
          <a:r>
            <a:rPr lang="en-US" sz="1400" dirty="0" smtClean="0"/>
            <a:t>GAP/GHP audits are conducted </a:t>
          </a:r>
          <a:br>
            <a:rPr lang="en-US" sz="1400" dirty="0" smtClean="0"/>
          </a:br>
          <a:r>
            <a:rPr lang="en-US" sz="1400" dirty="0" smtClean="0"/>
            <a:t>by the F&amp;V Inspection Program</a:t>
          </a:r>
          <a:endParaRPr lang="en-US" sz="1400" dirty="0"/>
        </a:p>
      </dgm:t>
    </dgm:pt>
    <dgm:pt modelId="{E74B41C4-48E4-44C1-AF4D-48051844CDC8}">
      <dgm:prSet phldrT="[Text]" custT="1"/>
      <dgm:spPr/>
      <dgm:t>
        <a:bodyPr/>
        <a:lstStyle/>
        <a:p>
          <a:pPr algn="ctr"/>
          <a:r>
            <a:rPr lang="en-US" sz="1400" dirty="0" smtClean="0"/>
            <a:t>Animal </a:t>
          </a:r>
          <a:br>
            <a:rPr lang="en-US" sz="1400" dirty="0" smtClean="0"/>
          </a:br>
          <a:r>
            <a:rPr lang="en-US" sz="1400" dirty="0" smtClean="0"/>
            <a:t>Feed</a:t>
          </a:r>
          <a:endParaRPr lang="en-US" sz="1400" dirty="0"/>
        </a:p>
      </dgm:t>
    </dgm:pt>
    <dgm:pt modelId="{B44CFB0D-E59F-4FEA-8D89-8B025B4E7B74}" type="parTrans" cxnId="{425C1897-86A1-471E-8347-86203B363FB2}">
      <dgm:prSet/>
      <dgm:spPr/>
      <dgm:t>
        <a:bodyPr/>
        <a:lstStyle/>
        <a:p>
          <a:pPr algn="ctr"/>
          <a:endParaRPr lang="en-US"/>
        </a:p>
      </dgm:t>
    </dgm:pt>
    <dgm:pt modelId="{41368142-3435-4420-B539-523E60806522}" type="sibTrans" cxnId="{425C1897-86A1-471E-8347-86203B363FB2}">
      <dgm:prSet/>
      <dgm:spPr>
        <a:noFill/>
        <a:ln>
          <a:noFill/>
        </a:ln>
      </dgm:spPr>
      <dgm:t>
        <a:bodyPr/>
        <a:lstStyle/>
        <a:p>
          <a:pPr algn="ctr"/>
          <a:endParaRPr lang="en-US"/>
        </a:p>
      </dgm:t>
    </dgm:pt>
    <dgm:pt modelId="{48B224F8-A6B2-467E-BF4B-61D0DC7272E8}">
      <dgm:prSet phldrT="[Text]" custT="1"/>
      <dgm:spPr/>
      <dgm:t>
        <a:bodyPr/>
        <a:lstStyle/>
        <a:p>
          <a:pPr algn="ctr"/>
          <a:r>
            <a:rPr lang="en-US" sz="1400" dirty="0" smtClean="0"/>
            <a:t>Food </a:t>
          </a:r>
          <a:br>
            <a:rPr lang="en-US" sz="1400" dirty="0" smtClean="0"/>
          </a:br>
          <a:r>
            <a:rPr lang="en-US" sz="1400" dirty="0" smtClean="0"/>
            <a:t>Assistance</a:t>
          </a:r>
          <a:endParaRPr lang="en-US" sz="1400" dirty="0"/>
        </a:p>
      </dgm:t>
    </dgm:pt>
    <dgm:pt modelId="{9EB0A14F-A5DE-4A1D-A4DA-77DC4F7B2ADF}" type="parTrans" cxnId="{F2A87FC2-2F72-404F-AABC-7EA39B26B2D5}">
      <dgm:prSet/>
      <dgm:spPr/>
      <dgm:t>
        <a:bodyPr/>
        <a:lstStyle/>
        <a:p>
          <a:pPr algn="ctr"/>
          <a:endParaRPr lang="en-US"/>
        </a:p>
      </dgm:t>
    </dgm:pt>
    <dgm:pt modelId="{57E79575-F7D6-44C0-A6FB-9B874E8826F8}" type="sibTrans" cxnId="{F2A87FC2-2F72-404F-AABC-7EA39B26B2D5}">
      <dgm:prSet/>
      <dgm:spPr>
        <a:noFill/>
        <a:ln>
          <a:noFill/>
        </a:ln>
      </dgm:spPr>
      <dgm:t>
        <a:bodyPr/>
        <a:lstStyle/>
        <a:p>
          <a:pPr algn="ctr"/>
          <a:endParaRPr lang="en-US"/>
        </a:p>
      </dgm:t>
    </dgm:pt>
    <dgm:pt modelId="{BF4A9742-1374-4003-9FEE-6CA8E40249D5}">
      <dgm:prSet phldrT="[Text]" custT="1"/>
      <dgm:spPr>
        <a:solidFill>
          <a:srgbClr val="92D050"/>
        </a:solidFill>
      </dgm:spPr>
      <dgm:t>
        <a:bodyPr/>
        <a:lstStyle/>
        <a:p>
          <a:pPr algn="ctr"/>
          <a:r>
            <a:rPr lang="en-US" sz="1400" dirty="0" smtClean="0"/>
            <a:t>Food </a:t>
          </a:r>
          <a:br>
            <a:rPr lang="en-US" sz="1400" dirty="0" smtClean="0"/>
          </a:br>
          <a:r>
            <a:rPr lang="en-US" sz="1400" dirty="0" smtClean="0"/>
            <a:t>Safety</a:t>
          </a:r>
          <a:endParaRPr lang="en-US" sz="1400" dirty="0"/>
        </a:p>
      </dgm:t>
    </dgm:pt>
    <dgm:pt modelId="{C85C5C33-74D6-4DE1-ACA6-F9FF1F0EFE19}" type="parTrans" cxnId="{69DA0414-98CB-4CD0-81BA-23D8A4DDB1D1}">
      <dgm:prSet/>
      <dgm:spPr/>
      <dgm:t>
        <a:bodyPr/>
        <a:lstStyle/>
        <a:p>
          <a:pPr algn="ctr"/>
          <a:endParaRPr lang="en-US"/>
        </a:p>
      </dgm:t>
    </dgm:pt>
    <dgm:pt modelId="{24AEBFCA-8496-479F-BAE8-E09B26B1211B}" type="sibTrans" cxnId="{69DA0414-98CB-4CD0-81BA-23D8A4DDB1D1}">
      <dgm:prSet custT="1"/>
      <dgm:spPr/>
      <dgm:t>
        <a:bodyPr/>
        <a:lstStyle/>
        <a:p>
          <a:pPr algn="ctr"/>
          <a:r>
            <a:rPr lang="en-US" sz="1400" dirty="0" smtClean="0"/>
            <a:t>Food Hubs and Mixed-type Facilities may fall under the Produce Safety </a:t>
          </a:r>
          <a:r>
            <a:rPr lang="en-US" sz="1400" i="1" dirty="0" smtClean="0"/>
            <a:t>and</a:t>
          </a:r>
          <a:r>
            <a:rPr lang="en-US" sz="1400" dirty="0" smtClean="0"/>
            <a:t/>
          </a:r>
          <a:br>
            <a:rPr lang="en-US" sz="1400" dirty="0" smtClean="0"/>
          </a:br>
          <a:r>
            <a:rPr lang="en-US" sz="1400" dirty="0" smtClean="0"/>
            <a:t>PC-Human Foods Rules</a:t>
          </a:r>
          <a:endParaRPr lang="en-US" sz="1400" dirty="0"/>
        </a:p>
      </dgm:t>
    </dgm:pt>
    <dgm:pt modelId="{757FCA17-0C70-41E6-9F20-A827BCA487D9}">
      <dgm:prSet phldrT="[Text]" custT="1"/>
      <dgm:spPr/>
      <dgm:t>
        <a:bodyPr/>
        <a:lstStyle/>
        <a:p>
          <a:pPr algn="ctr"/>
          <a:r>
            <a:rPr lang="en-US" sz="1400" dirty="0" smtClean="0"/>
            <a:t>FS&amp;CS Laboratory</a:t>
          </a:r>
          <a:endParaRPr lang="en-US" sz="1400" dirty="0"/>
        </a:p>
      </dgm:t>
    </dgm:pt>
    <dgm:pt modelId="{10C1C0F0-6D42-4B44-AA96-5FD359BDC055}" type="parTrans" cxnId="{8175C733-434D-4AFC-8A47-66A306F47403}">
      <dgm:prSet/>
      <dgm:spPr/>
      <dgm:t>
        <a:bodyPr/>
        <a:lstStyle/>
        <a:p>
          <a:pPr algn="ctr"/>
          <a:endParaRPr lang="en-US"/>
        </a:p>
      </dgm:t>
    </dgm:pt>
    <dgm:pt modelId="{614CB464-FF2D-4FE1-BFDD-0B1A298662A5}" type="sibTrans" cxnId="{8175C733-434D-4AFC-8A47-66A306F47403}">
      <dgm:prSet/>
      <dgm:spPr>
        <a:noFill/>
        <a:ln>
          <a:noFill/>
        </a:ln>
      </dgm:spPr>
      <dgm:t>
        <a:bodyPr/>
        <a:lstStyle/>
        <a:p>
          <a:pPr algn="ctr"/>
          <a:endParaRPr lang="en-US"/>
        </a:p>
      </dgm:t>
    </dgm:pt>
    <dgm:pt modelId="{E25C0A52-AA60-44B2-869C-5E022F1360C2}">
      <dgm:prSet phldrT="[Text]" custT="1"/>
      <dgm:spPr>
        <a:solidFill>
          <a:srgbClr val="419639"/>
        </a:solidFill>
      </dgm:spPr>
      <dgm:t>
        <a:bodyPr/>
        <a:lstStyle/>
        <a:p>
          <a:pPr algn="ctr"/>
          <a:r>
            <a:rPr lang="en-US" sz="1400" dirty="0" smtClean="0"/>
            <a:t>Produce </a:t>
          </a:r>
          <a:br>
            <a:rPr lang="en-US" sz="1400" dirty="0" smtClean="0"/>
          </a:br>
          <a:r>
            <a:rPr lang="en-US" sz="1400" dirty="0" smtClean="0"/>
            <a:t>Safety</a:t>
          </a:r>
          <a:endParaRPr lang="en-US" sz="1400" dirty="0"/>
        </a:p>
      </dgm:t>
    </dgm:pt>
    <dgm:pt modelId="{D295D5D7-A82F-47AB-BC99-C1BAB37F2ACF}" type="parTrans" cxnId="{C2BD50AB-BBF8-4D55-B85C-13E9D63D24DC}">
      <dgm:prSet/>
      <dgm:spPr/>
      <dgm:t>
        <a:bodyPr/>
        <a:lstStyle/>
        <a:p>
          <a:pPr algn="ctr"/>
          <a:endParaRPr lang="en-US"/>
        </a:p>
      </dgm:t>
    </dgm:pt>
    <dgm:pt modelId="{88D8511A-365C-4CD3-BB02-54B27EE8235A}" type="sibTrans" cxnId="{C2BD50AB-BBF8-4D55-B85C-13E9D63D24DC}">
      <dgm:prSet custT="1"/>
      <dgm:spPr/>
      <dgm:t>
        <a:bodyPr/>
        <a:lstStyle/>
        <a:p>
          <a:pPr algn="ctr"/>
          <a:r>
            <a:rPr lang="en-US" sz="1400" dirty="0" smtClean="0"/>
            <a:t>Promote understanding of and compliance with the Produce Safety Rule</a:t>
          </a:r>
          <a:endParaRPr lang="en-US" sz="1400" dirty="0"/>
        </a:p>
      </dgm:t>
    </dgm:pt>
    <dgm:pt modelId="{3897DC5F-B08B-4AD7-BFB4-5A198BB49A81}">
      <dgm:prSet phldrT="[Text]" custT="1"/>
      <dgm:spPr>
        <a:solidFill>
          <a:srgbClr val="92D050"/>
        </a:solidFill>
      </dgm:spPr>
      <dgm:t>
        <a:bodyPr/>
        <a:lstStyle/>
        <a:p>
          <a:pPr algn="ctr"/>
          <a:r>
            <a:rPr lang="en-US" sz="1400" dirty="0" smtClean="0"/>
            <a:t>Organic</a:t>
          </a:r>
          <a:endParaRPr lang="en-US" sz="1400" dirty="0"/>
        </a:p>
      </dgm:t>
    </dgm:pt>
    <dgm:pt modelId="{258339A2-0162-45C6-808D-6B2F67BF5088}" type="parTrans" cxnId="{C328FB6C-4397-49FD-AC4C-76CA47BDC395}">
      <dgm:prSet/>
      <dgm:spPr/>
      <dgm:t>
        <a:bodyPr/>
        <a:lstStyle/>
        <a:p>
          <a:pPr algn="ctr"/>
          <a:endParaRPr lang="en-US"/>
        </a:p>
      </dgm:t>
    </dgm:pt>
    <dgm:pt modelId="{EB579461-F784-4B33-B135-FE9A7DAE701D}" type="sibTrans" cxnId="{C328FB6C-4397-49FD-AC4C-76CA47BDC395}">
      <dgm:prSet custT="1"/>
      <dgm:spPr/>
      <dgm:t>
        <a:bodyPr/>
        <a:lstStyle/>
        <a:p>
          <a:pPr algn="ctr"/>
          <a:r>
            <a:rPr lang="en-US" sz="1400" dirty="0" smtClean="0"/>
            <a:t>Inspect many of the same farms we inspect against NOP standards</a:t>
          </a:r>
          <a:endParaRPr lang="en-US" sz="1400" dirty="0"/>
        </a:p>
      </dgm:t>
    </dgm:pt>
    <dgm:pt modelId="{E89EF117-62DF-4292-89F0-456BC74FFF54}">
      <dgm:prSet phldrT="[Text]" custT="1"/>
      <dgm:spPr>
        <a:solidFill>
          <a:srgbClr val="1A3D94"/>
        </a:solidFill>
      </dgm:spPr>
      <dgm:t>
        <a:bodyPr/>
        <a:lstStyle/>
        <a:p>
          <a:pPr algn="ctr"/>
          <a:r>
            <a:rPr lang="en-US" sz="2000" b="1" dirty="0" smtClean="0"/>
            <a:t>WSDA</a:t>
          </a:r>
          <a:endParaRPr lang="en-US" sz="2000" b="1" dirty="0"/>
        </a:p>
      </dgm:t>
    </dgm:pt>
    <dgm:pt modelId="{DF05B607-B8C6-4E92-BE84-38593C883A7D}" type="sibTrans" cxnId="{67344540-E99D-4BDC-BEA4-D314736E8A98}">
      <dgm:prSet/>
      <dgm:spPr>
        <a:noFill/>
        <a:ln>
          <a:noFill/>
        </a:ln>
      </dgm:spPr>
      <dgm:t>
        <a:bodyPr/>
        <a:lstStyle/>
        <a:p>
          <a:pPr algn="ctr"/>
          <a:endParaRPr lang="en-US"/>
        </a:p>
      </dgm:t>
    </dgm:pt>
    <dgm:pt modelId="{95D9EE3D-8C43-4D29-ACEC-9A826AAAE398}" type="parTrans" cxnId="{67344540-E99D-4BDC-BEA4-D314736E8A98}">
      <dgm:prSet/>
      <dgm:spPr/>
      <dgm:t>
        <a:bodyPr/>
        <a:lstStyle/>
        <a:p>
          <a:endParaRPr lang="en-US"/>
        </a:p>
      </dgm:t>
    </dgm:pt>
    <dgm:pt modelId="{AB036000-180F-46FC-8BC3-9776CC13D9EA}" type="asst">
      <dgm:prSet phldrT="[Text]" custT="1"/>
      <dgm:spPr>
        <a:solidFill>
          <a:srgbClr val="92D050"/>
        </a:solidFill>
      </dgm:spPr>
      <dgm:t>
        <a:bodyPr/>
        <a:lstStyle/>
        <a:p>
          <a:pPr algn="ctr"/>
          <a:r>
            <a:rPr lang="en-US" sz="1400" dirty="0" smtClean="0"/>
            <a:t>RRT</a:t>
          </a:r>
          <a:endParaRPr lang="en-US" sz="1400" dirty="0"/>
        </a:p>
      </dgm:t>
    </dgm:pt>
    <dgm:pt modelId="{E8E81FA6-0940-4200-ADB3-3B6868F0613D}" type="parTrans" cxnId="{EC7904F8-9DAC-46ED-BA20-34E687CC65BD}">
      <dgm:prSet/>
      <dgm:spPr/>
      <dgm:t>
        <a:bodyPr/>
        <a:lstStyle/>
        <a:p>
          <a:pPr algn="ctr"/>
          <a:endParaRPr lang="en-US"/>
        </a:p>
      </dgm:t>
    </dgm:pt>
    <dgm:pt modelId="{DFD41C1D-6967-4802-B059-0D2359EC3F7D}" type="sibTrans" cxnId="{EC7904F8-9DAC-46ED-BA20-34E687CC65BD}">
      <dgm:prSet/>
      <dgm:spPr>
        <a:noFill/>
        <a:ln>
          <a:noFill/>
        </a:ln>
      </dgm:spPr>
      <dgm:t>
        <a:bodyPr/>
        <a:lstStyle/>
        <a:p>
          <a:pPr algn="ctr"/>
          <a:endParaRPr lang="en-US"/>
        </a:p>
      </dgm:t>
    </dgm:pt>
    <dgm:pt modelId="{28124767-81A7-4C05-AB81-7F310B33C748}" type="pres">
      <dgm:prSet presAssocID="{09F1F287-832E-4558-9158-3481C1304CD3}" presName="hierChild1" presStyleCnt="0">
        <dgm:presLayoutVars>
          <dgm:orgChart val="1"/>
          <dgm:chPref val="1"/>
          <dgm:dir/>
          <dgm:animOne val="branch"/>
          <dgm:animLvl val="lvl"/>
          <dgm:resizeHandles/>
        </dgm:presLayoutVars>
      </dgm:prSet>
      <dgm:spPr/>
      <dgm:t>
        <a:bodyPr/>
        <a:lstStyle/>
        <a:p>
          <a:endParaRPr lang="en-US"/>
        </a:p>
      </dgm:t>
    </dgm:pt>
    <dgm:pt modelId="{FBDB49E0-184D-4410-9B94-E53A90F8ECCA}" type="pres">
      <dgm:prSet presAssocID="{E89EF117-62DF-4292-89F0-456BC74FFF54}" presName="hierRoot1" presStyleCnt="0">
        <dgm:presLayoutVars>
          <dgm:hierBranch val="init"/>
        </dgm:presLayoutVars>
      </dgm:prSet>
      <dgm:spPr/>
    </dgm:pt>
    <dgm:pt modelId="{7BC10E47-46CB-4336-989C-651B96F7F11C}" type="pres">
      <dgm:prSet presAssocID="{E89EF117-62DF-4292-89F0-456BC74FFF54}" presName="rootComposite1" presStyleCnt="0"/>
      <dgm:spPr/>
    </dgm:pt>
    <dgm:pt modelId="{C114B2C2-C429-4C40-8802-EBC010E26CCD}" type="pres">
      <dgm:prSet presAssocID="{E89EF117-62DF-4292-89F0-456BC74FFF54}" presName="rootText1" presStyleLbl="node0" presStyleIdx="0" presStyleCnt="1" custLinFactNeighborY="10177">
        <dgm:presLayoutVars>
          <dgm:chMax/>
          <dgm:chPref val="3"/>
        </dgm:presLayoutVars>
      </dgm:prSet>
      <dgm:spPr/>
      <dgm:t>
        <a:bodyPr/>
        <a:lstStyle/>
        <a:p>
          <a:endParaRPr lang="en-US"/>
        </a:p>
      </dgm:t>
    </dgm:pt>
    <dgm:pt modelId="{FD279AD5-4492-412B-87F4-C1E605FCA892}" type="pres">
      <dgm:prSet presAssocID="{E89EF117-62DF-4292-89F0-456BC74FFF54}" presName="titleText1" presStyleLbl="fgAcc0" presStyleIdx="0" presStyleCnt="1">
        <dgm:presLayoutVars>
          <dgm:chMax val="0"/>
          <dgm:chPref val="0"/>
        </dgm:presLayoutVars>
      </dgm:prSet>
      <dgm:spPr/>
      <dgm:t>
        <a:bodyPr/>
        <a:lstStyle/>
        <a:p>
          <a:endParaRPr lang="en-US"/>
        </a:p>
      </dgm:t>
    </dgm:pt>
    <dgm:pt modelId="{94DE8CDA-5F01-4606-BE32-C8C111ED8F25}" type="pres">
      <dgm:prSet presAssocID="{E89EF117-62DF-4292-89F0-456BC74FFF54}" presName="rootConnector1" presStyleLbl="node1" presStyleIdx="0" presStyleCnt="11"/>
      <dgm:spPr/>
      <dgm:t>
        <a:bodyPr/>
        <a:lstStyle/>
        <a:p>
          <a:endParaRPr lang="en-US"/>
        </a:p>
      </dgm:t>
    </dgm:pt>
    <dgm:pt modelId="{E2415D72-3002-4220-8A54-5E10C3C0ABD0}" type="pres">
      <dgm:prSet presAssocID="{E89EF117-62DF-4292-89F0-456BC74FFF54}" presName="hierChild2" presStyleCnt="0"/>
      <dgm:spPr/>
    </dgm:pt>
    <dgm:pt modelId="{233EADEB-CC7A-4204-BECB-50D076DA5D6E}" type="pres">
      <dgm:prSet presAssocID="{68716164-EBF8-46A6-B0A3-8CBA1BE557E8}" presName="Name37" presStyleLbl="parChTrans1D2" presStyleIdx="0" presStyleCnt="6"/>
      <dgm:spPr/>
      <dgm:t>
        <a:bodyPr/>
        <a:lstStyle/>
        <a:p>
          <a:endParaRPr lang="en-US"/>
        </a:p>
      </dgm:t>
    </dgm:pt>
    <dgm:pt modelId="{C3DD51FD-A33F-4F29-A602-F418864B1918}" type="pres">
      <dgm:prSet presAssocID="{1A634D67-11E5-4250-9C4D-C74FBE4D2294}" presName="hierRoot2" presStyleCnt="0">
        <dgm:presLayoutVars>
          <dgm:hierBranch val="init"/>
        </dgm:presLayoutVars>
      </dgm:prSet>
      <dgm:spPr/>
    </dgm:pt>
    <dgm:pt modelId="{49129A66-6D42-44BA-8278-D1CFA5B6BA9D}" type="pres">
      <dgm:prSet presAssocID="{1A634D67-11E5-4250-9C4D-C74FBE4D2294}" presName="rootComposite" presStyleCnt="0"/>
      <dgm:spPr/>
    </dgm:pt>
    <dgm:pt modelId="{920F66BF-74DA-4F25-AC16-F76E8CBB7220}" type="pres">
      <dgm:prSet presAssocID="{1A634D67-11E5-4250-9C4D-C74FBE4D2294}" presName="rootText" presStyleLbl="node1" presStyleIdx="0" presStyleCnt="11" custLinFactX="19903" custLinFactNeighborX="100000" custLinFactNeighborY="-10229">
        <dgm:presLayoutVars>
          <dgm:chMax/>
          <dgm:chPref val="3"/>
        </dgm:presLayoutVars>
      </dgm:prSet>
      <dgm:spPr/>
      <dgm:t>
        <a:bodyPr/>
        <a:lstStyle/>
        <a:p>
          <a:endParaRPr lang="en-US"/>
        </a:p>
      </dgm:t>
    </dgm:pt>
    <dgm:pt modelId="{F24A9748-60D1-4C0B-AD31-4018FA0312C8}" type="pres">
      <dgm:prSet presAssocID="{1A634D67-11E5-4250-9C4D-C74FBE4D2294}" presName="titleText2" presStyleLbl="fgAcc1" presStyleIdx="0" presStyleCnt="11">
        <dgm:presLayoutVars>
          <dgm:chMax val="0"/>
          <dgm:chPref val="0"/>
        </dgm:presLayoutVars>
      </dgm:prSet>
      <dgm:spPr/>
      <dgm:t>
        <a:bodyPr/>
        <a:lstStyle/>
        <a:p>
          <a:endParaRPr lang="en-US"/>
        </a:p>
      </dgm:t>
    </dgm:pt>
    <dgm:pt modelId="{67D8041E-BD98-4DB7-8F29-280AD4159145}" type="pres">
      <dgm:prSet presAssocID="{1A634D67-11E5-4250-9C4D-C74FBE4D2294}" presName="rootConnector" presStyleLbl="node2" presStyleIdx="0" presStyleCnt="0"/>
      <dgm:spPr/>
      <dgm:t>
        <a:bodyPr/>
        <a:lstStyle/>
        <a:p>
          <a:endParaRPr lang="en-US"/>
        </a:p>
      </dgm:t>
    </dgm:pt>
    <dgm:pt modelId="{CF2ED293-A1A8-469D-90A0-61AE2BB7CA6C}" type="pres">
      <dgm:prSet presAssocID="{1A634D67-11E5-4250-9C4D-C74FBE4D2294}" presName="hierChild4" presStyleCnt="0"/>
      <dgm:spPr/>
    </dgm:pt>
    <dgm:pt modelId="{9DC7111D-3C96-4896-BA51-EBB03F4D3D88}" type="pres">
      <dgm:prSet presAssocID="{1A634D67-11E5-4250-9C4D-C74FBE4D2294}" presName="hierChild5" presStyleCnt="0"/>
      <dgm:spPr/>
    </dgm:pt>
    <dgm:pt modelId="{AFE708E3-C045-4FE7-A9DD-C30DED2F3A1A}" type="pres">
      <dgm:prSet presAssocID="{802AE42E-EE79-48BB-9634-1782ED6CE86B}" presName="Name37" presStyleLbl="parChTrans1D2" presStyleIdx="1" presStyleCnt="6"/>
      <dgm:spPr/>
      <dgm:t>
        <a:bodyPr/>
        <a:lstStyle/>
        <a:p>
          <a:endParaRPr lang="en-US"/>
        </a:p>
      </dgm:t>
    </dgm:pt>
    <dgm:pt modelId="{98601CF7-F298-4EC0-80F7-2CE725541E9F}" type="pres">
      <dgm:prSet presAssocID="{F8C44730-11CA-4B44-9735-58CE9AA146C2}" presName="hierRoot2" presStyleCnt="0">
        <dgm:presLayoutVars>
          <dgm:hierBranch val="init"/>
        </dgm:presLayoutVars>
      </dgm:prSet>
      <dgm:spPr/>
    </dgm:pt>
    <dgm:pt modelId="{D0DF164A-49AD-41DF-8117-BB00933C8F3E}" type="pres">
      <dgm:prSet presAssocID="{F8C44730-11CA-4B44-9735-58CE9AA146C2}" presName="rootComposite" presStyleCnt="0"/>
      <dgm:spPr/>
    </dgm:pt>
    <dgm:pt modelId="{0E4394A5-5D91-4556-98A5-B70777377551}" type="pres">
      <dgm:prSet presAssocID="{F8C44730-11CA-4B44-9735-58CE9AA146C2}" presName="rootText" presStyleLbl="node1" presStyleIdx="1" presStyleCnt="11" custLinFactX="19903" custLinFactNeighborX="100000" custLinFactNeighborY="-10229">
        <dgm:presLayoutVars>
          <dgm:chMax/>
          <dgm:chPref val="3"/>
        </dgm:presLayoutVars>
      </dgm:prSet>
      <dgm:spPr/>
      <dgm:t>
        <a:bodyPr/>
        <a:lstStyle/>
        <a:p>
          <a:endParaRPr lang="en-US"/>
        </a:p>
      </dgm:t>
    </dgm:pt>
    <dgm:pt modelId="{78A51E89-692C-40B7-BA00-3AA0F37C8321}" type="pres">
      <dgm:prSet presAssocID="{F8C44730-11CA-4B44-9735-58CE9AA146C2}" presName="titleText2" presStyleLbl="fgAcc1" presStyleIdx="1" presStyleCnt="11" custScaleX="126974" custScaleY="494402" custLinFactX="38902" custLinFactY="58588" custLinFactNeighborX="100000" custLinFactNeighborY="100000">
        <dgm:presLayoutVars>
          <dgm:chMax val="0"/>
          <dgm:chPref val="0"/>
        </dgm:presLayoutVars>
      </dgm:prSet>
      <dgm:spPr/>
      <dgm:t>
        <a:bodyPr/>
        <a:lstStyle/>
        <a:p>
          <a:endParaRPr lang="en-US"/>
        </a:p>
      </dgm:t>
    </dgm:pt>
    <dgm:pt modelId="{532605E0-9CCD-46A6-AE32-A23E4AEB5ECE}" type="pres">
      <dgm:prSet presAssocID="{F8C44730-11CA-4B44-9735-58CE9AA146C2}" presName="rootConnector" presStyleLbl="node2" presStyleIdx="0" presStyleCnt="0"/>
      <dgm:spPr/>
      <dgm:t>
        <a:bodyPr/>
        <a:lstStyle/>
        <a:p>
          <a:endParaRPr lang="en-US"/>
        </a:p>
      </dgm:t>
    </dgm:pt>
    <dgm:pt modelId="{7156F81A-DEF7-4E36-B7D4-32A4BCCDF175}" type="pres">
      <dgm:prSet presAssocID="{F8C44730-11CA-4B44-9735-58CE9AA146C2}" presName="hierChild4" presStyleCnt="0"/>
      <dgm:spPr/>
    </dgm:pt>
    <dgm:pt modelId="{774090D1-7CA4-45A8-B35F-16CEC20704E6}" type="pres">
      <dgm:prSet presAssocID="{F8C44730-11CA-4B44-9735-58CE9AA146C2}" presName="hierChild5" presStyleCnt="0"/>
      <dgm:spPr/>
    </dgm:pt>
    <dgm:pt modelId="{448B53A5-36D7-473F-9740-CA64AC120231}" type="pres">
      <dgm:prSet presAssocID="{A0231048-C0E2-4116-95F4-738F49F6C0FB}" presName="Name37" presStyleLbl="parChTrans1D2" presStyleIdx="2" presStyleCnt="6"/>
      <dgm:spPr/>
      <dgm:t>
        <a:bodyPr/>
        <a:lstStyle/>
        <a:p>
          <a:endParaRPr lang="en-US"/>
        </a:p>
      </dgm:t>
    </dgm:pt>
    <dgm:pt modelId="{783182A6-3297-4C6C-90DB-E8E1319A9817}" type="pres">
      <dgm:prSet presAssocID="{8DB14999-EFBC-43EE-9654-25BA70B0A83C}" presName="hierRoot2" presStyleCnt="0">
        <dgm:presLayoutVars>
          <dgm:hierBranch val="init"/>
        </dgm:presLayoutVars>
      </dgm:prSet>
      <dgm:spPr/>
    </dgm:pt>
    <dgm:pt modelId="{FDBDA323-D346-4DCA-8BE3-787F5BC05990}" type="pres">
      <dgm:prSet presAssocID="{8DB14999-EFBC-43EE-9654-25BA70B0A83C}" presName="rootComposite" presStyleCnt="0"/>
      <dgm:spPr/>
    </dgm:pt>
    <dgm:pt modelId="{31EB16C4-EFDD-4587-860B-2BE8940AADF7}" type="pres">
      <dgm:prSet presAssocID="{8DB14999-EFBC-43EE-9654-25BA70B0A83C}" presName="rootText" presStyleLbl="node1" presStyleIdx="2" presStyleCnt="11" custLinFactNeighborY="-10229">
        <dgm:presLayoutVars>
          <dgm:chMax/>
          <dgm:chPref val="3"/>
        </dgm:presLayoutVars>
      </dgm:prSet>
      <dgm:spPr/>
      <dgm:t>
        <a:bodyPr/>
        <a:lstStyle/>
        <a:p>
          <a:endParaRPr lang="en-US"/>
        </a:p>
      </dgm:t>
    </dgm:pt>
    <dgm:pt modelId="{6E7B53C9-8700-4B99-9976-8A45A55DCB99}" type="pres">
      <dgm:prSet presAssocID="{8DB14999-EFBC-43EE-9654-25BA70B0A83C}" presName="titleText2" presStyleLbl="fgAcc1" presStyleIdx="2" presStyleCnt="11">
        <dgm:presLayoutVars>
          <dgm:chMax val="0"/>
          <dgm:chPref val="0"/>
        </dgm:presLayoutVars>
      </dgm:prSet>
      <dgm:spPr/>
      <dgm:t>
        <a:bodyPr/>
        <a:lstStyle/>
        <a:p>
          <a:endParaRPr lang="en-US"/>
        </a:p>
      </dgm:t>
    </dgm:pt>
    <dgm:pt modelId="{43230E0B-345E-4E88-AA01-3E558D9B3CA2}" type="pres">
      <dgm:prSet presAssocID="{8DB14999-EFBC-43EE-9654-25BA70B0A83C}" presName="rootConnector" presStyleLbl="node2" presStyleIdx="0" presStyleCnt="0"/>
      <dgm:spPr/>
      <dgm:t>
        <a:bodyPr/>
        <a:lstStyle/>
        <a:p>
          <a:endParaRPr lang="en-US"/>
        </a:p>
      </dgm:t>
    </dgm:pt>
    <dgm:pt modelId="{C31625A2-99F3-4C49-9320-CE1A7181B98A}" type="pres">
      <dgm:prSet presAssocID="{8DB14999-EFBC-43EE-9654-25BA70B0A83C}" presName="hierChild4" presStyleCnt="0"/>
      <dgm:spPr/>
    </dgm:pt>
    <dgm:pt modelId="{E66389F3-7674-450B-8FD2-3CAC4852AAFD}" type="pres">
      <dgm:prSet presAssocID="{B44CFB0D-E59F-4FEA-8D89-8B025B4E7B74}" presName="Name37" presStyleLbl="parChTrans1D3" presStyleIdx="0" presStyleCnt="7"/>
      <dgm:spPr/>
      <dgm:t>
        <a:bodyPr/>
        <a:lstStyle/>
        <a:p>
          <a:endParaRPr lang="en-US"/>
        </a:p>
      </dgm:t>
    </dgm:pt>
    <dgm:pt modelId="{D2AB2B4F-14D0-4863-A14A-57AA314DF6D3}" type="pres">
      <dgm:prSet presAssocID="{E74B41C4-48E4-44C1-AF4D-48051844CDC8}" presName="hierRoot2" presStyleCnt="0">
        <dgm:presLayoutVars>
          <dgm:hierBranch val="init"/>
        </dgm:presLayoutVars>
      </dgm:prSet>
      <dgm:spPr/>
    </dgm:pt>
    <dgm:pt modelId="{909FBC8E-6D5C-4771-870B-F1128A7CDFC9}" type="pres">
      <dgm:prSet presAssocID="{E74B41C4-48E4-44C1-AF4D-48051844CDC8}" presName="rootComposite" presStyleCnt="0"/>
      <dgm:spPr/>
    </dgm:pt>
    <dgm:pt modelId="{457D0898-16B9-4560-9F97-A27A9D10D0A1}" type="pres">
      <dgm:prSet presAssocID="{E74B41C4-48E4-44C1-AF4D-48051844CDC8}" presName="rootText" presStyleLbl="node1" presStyleIdx="3" presStyleCnt="11" custLinFactY="-27639" custLinFactNeighborX="15948" custLinFactNeighborY="-100000">
        <dgm:presLayoutVars>
          <dgm:chMax/>
          <dgm:chPref val="3"/>
        </dgm:presLayoutVars>
      </dgm:prSet>
      <dgm:spPr/>
      <dgm:t>
        <a:bodyPr/>
        <a:lstStyle/>
        <a:p>
          <a:endParaRPr lang="en-US"/>
        </a:p>
      </dgm:t>
    </dgm:pt>
    <dgm:pt modelId="{59257480-BD9C-40E9-8694-76F78CB4A64C}" type="pres">
      <dgm:prSet presAssocID="{E74B41C4-48E4-44C1-AF4D-48051844CDC8}" presName="titleText2" presStyleLbl="fgAcc1" presStyleIdx="3" presStyleCnt="11">
        <dgm:presLayoutVars>
          <dgm:chMax val="0"/>
          <dgm:chPref val="0"/>
        </dgm:presLayoutVars>
      </dgm:prSet>
      <dgm:spPr/>
      <dgm:t>
        <a:bodyPr/>
        <a:lstStyle/>
        <a:p>
          <a:endParaRPr lang="en-US"/>
        </a:p>
      </dgm:t>
    </dgm:pt>
    <dgm:pt modelId="{D7A312B9-E284-42A0-BDEC-91FA365A1D18}" type="pres">
      <dgm:prSet presAssocID="{E74B41C4-48E4-44C1-AF4D-48051844CDC8}" presName="rootConnector" presStyleLbl="node3" presStyleIdx="0" presStyleCnt="0"/>
      <dgm:spPr/>
      <dgm:t>
        <a:bodyPr/>
        <a:lstStyle/>
        <a:p>
          <a:endParaRPr lang="en-US"/>
        </a:p>
      </dgm:t>
    </dgm:pt>
    <dgm:pt modelId="{EFAF4426-0C61-4F9E-B8B3-1FBAE767A2A3}" type="pres">
      <dgm:prSet presAssocID="{E74B41C4-48E4-44C1-AF4D-48051844CDC8}" presName="hierChild4" presStyleCnt="0"/>
      <dgm:spPr/>
    </dgm:pt>
    <dgm:pt modelId="{BBB9DD2D-720C-4392-A148-4743BB053DCE}" type="pres">
      <dgm:prSet presAssocID="{E74B41C4-48E4-44C1-AF4D-48051844CDC8}" presName="hierChild5" presStyleCnt="0"/>
      <dgm:spPr/>
    </dgm:pt>
    <dgm:pt modelId="{12480C7E-5648-4E80-80EA-3ADF6F340B4F}" type="pres">
      <dgm:prSet presAssocID="{9EB0A14F-A5DE-4A1D-A4DA-77DC4F7B2ADF}" presName="Name37" presStyleLbl="parChTrans1D3" presStyleIdx="1" presStyleCnt="7"/>
      <dgm:spPr/>
      <dgm:t>
        <a:bodyPr/>
        <a:lstStyle/>
        <a:p>
          <a:endParaRPr lang="en-US"/>
        </a:p>
      </dgm:t>
    </dgm:pt>
    <dgm:pt modelId="{53DE1166-591C-4F77-9039-D8C5F970D524}" type="pres">
      <dgm:prSet presAssocID="{48B224F8-A6B2-467E-BF4B-61D0DC7272E8}" presName="hierRoot2" presStyleCnt="0">
        <dgm:presLayoutVars>
          <dgm:hierBranch val="init"/>
        </dgm:presLayoutVars>
      </dgm:prSet>
      <dgm:spPr/>
    </dgm:pt>
    <dgm:pt modelId="{2590217D-DDC3-4D65-9CA4-68A560558731}" type="pres">
      <dgm:prSet presAssocID="{48B224F8-A6B2-467E-BF4B-61D0DC7272E8}" presName="rootComposite" presStyleCnt="0"/>
      <dgm:spPr/>
    </dgm:pt>
    <dgm:pt modelId="{D622D771-93B5-4862-A076-53A5CFFAE5F8}" type="pres">
      <dgm:prSet presAssocID="{48B224F8-A6B2-467E-BF4B-61D0DC7272E8}" presName="rootText" presStyleLbl="node1" presStyleIdx="4" presStyleCnt="11" custLinFactY="-27639" custLinFactNeighborX="15948" custLinFactNeighborY="-100000">
        <dgm:presLayoutVars>
          <dgm:chMax/>
          <dgm:chPref val="3"/>
        </dgm:presLayoutVars>
      </dgm:prSet>
      <dgm:spPr/>
      <dgm:t>
        <a:bodyPr/>
        <a:lstStyle/>
        <a:p>
          <a:endParaRPr lang="en-US"/>
        </a:p>
      </dgm:t>
    </dgm:pt>
    <dgm:pt modelId="{177F87FD-391B-46DC-9291-E8DEB90858FE}" type="pres">
      <dgm:prSet presAssocID="{48B224F8-A6B2-467E-BF4B-61D0DC7272E8}" presName="titleText2" presStyleLbl="fgAcc1" presStyleIdx="4" presStyleCnt="11">
        <dgm:presLayoutVars>
          <dgm:chMax val="0"/>
          <dgm:chPref val="0"/>
        </dgm:presLayoutVars>
      </dgm:prSet>
      <dgm:spPr/>
      <dgm:t>
        <a:bodyPr/>
        <a:lstStyle/>
        <a:p>
          <a:endParaRPr lang="en-US"/>
        </a:p>
      </dgm:t>
    </dgm:pt>
    <dgm:pt modelId="{85CBDB82-9549-4A13-A522-A488DBF93E54}" type="pres">
      <dgm:prSet presAssocID="{48B224F8-A6B2-467E-BF4B-61D0DC7272E8}" presName="rootConnector" presStyleLbl="node3" presStyleIdx="0" presStyleCnt="0"/>
      <dgm:spPr/>
      <dgm:t>
        <a:bodyPr/>
        <a:lstStyle/>
        <a:p>
          <a:endParaRPr lang="en-US"/>
        </a:p>
      </dgm:t>
    </dgm:pt>
    <dgm:pt modelId="{DFC770FE-1806-42E8-AD6C-6FF20B47EC40}" type="pres">
      <dgm:prSet presAssocID="{48B224F8-A6B2-467E-BF4B-61D0DC7272E8}" presName="hierChild4" presStyleCnt="0"/>
      <dgm:spPr/>
    </dgm:pt>
    <dgm:pt modelId="{E64CC686-68D7-4FF9-ACA0-0173ED6F405E}" type="pres">
      <dgm:prSet presAssocID="{48B224F8-A6B2-467E-BF4B-61D0DC7272E8}" presName="hierChild5" presStyleCnt="0"/>
      <dgm:spPr/>
    </dgm:pt>
    <dgm:pt modelId="{5FF53DFE-B183-4CC8-930F-951E93D9F3D9}" type="pres">
      <dgm:prSet presAssocID="{C85C5C33-74D6-4DE1-ACA6-F9FF1F0EFE19}" presName="Name37" presStyleLbl="parChTrans1D3" presStyleIdx="2" presStyleCnt="7"/>
      <dgm:spPr/>
      <dgm:t>
        <a:bodyPr/>
        <a:lstStyle/>
        <a:p>
          <a:endParaRPr lang="en-US"/>
        </a:p>
      </dgm:t>
    </dgm:pt>
    <dgm:pt modelId="{713E6AF4-1796-4BFB-A894-7331051E2B9E}" type="pres">
      <dgm:prSet presAssocID="{BF4A9742-1374-4003-9FEE-6CA8E40249D5}" presName="hierRoot2" presStyleCnt="0">
        <dgm:presLayoutVars>
          <dgm:hierBranch val="init"/>
        </dgm:presLayoutVars>
      </dgm:prSet>
      <dgm:spPr/>
    </dgm:pt>
    <dgm:pt modelId="{ABBE3118-ACA9-4BB8-BE45-9BA0BEF95D10}" type="pres">
      <dgm:prSet presAssocID="{BF4A9742-1374-4003-9FEE-6CA8E40249D5}" presName="rootComposite" presStyleCnt="0"/>
      <dgm:spPr/>
    </dgm:pt>
    <dgm:pt modelId="{6096B169-2F3A-4166-A3D1-E62FE0C2E44F}" type="pres">
      <dgm:prSet presAssocID="{BF4A9742-1374-4003-9FEE-6CA8E40249D5}" presName="rootText" presStyleLbl="node1" presStyleIdx="5" presStyleCnt="11" custLinFactY="-34273" custLinFactNeighborX="15948" custLinFactNeighborY="-100000">
        <dgm:presLayoutVars>
          <dgm:chMax/>
          <dgm:chPref val="3"/>
        </dgm:presLayoutVars>
      </dgm:prSet>
      <dgm:spPr/>
      <dgm:t>
        <a:bodyPr/>
        <a:lstStyle/>
        <a:p>
          <a:endParaRPr lang="en-US"/>
        </a:p>
      </dgm:t>
    </dgm:pt>
    <dgm:pt modelId="{5ACBE703-94DF-4337-A6D4-F13E7D6DEAB1}" type="pres">
      <dgm:prSet presAssocID="{BF4A9742-1374-4003-9FEE-6CA8E40249D5}" presName="titleText2" presStyleLbl="fgAcc1" presStyleIdx="5" presStyleCnt="11" custScaleX="149667" custScaleY="610308" custLinFactY="-60797" custLinFactNeighborX="2247" custLinFactNeighborY="-100000">
        <dgm:presLayoutVars>
          <dgm:chMax val="0"/>
          <dgm:chPref val="0"/>
        </dgm:presLayoutVars>
      </dgm:prSet>
      <dgm:spPr/>
      <dgm:t>
        <a:bodyPr/>
        <a:lstStyle/>
        <a:p>
          <a:endParaRPr lang="en-US"/>
        </a:p>
      </dgm:t>
    </dgm:pt>
    <dgm:pt modelId="{FDD8FA69-69A5-488E-ADD1-E16600545031}" type="pres">
      <dgm:prSet presAssocID="{BF4A9742-1374-4003-9FEE-6CA8E40249D5}" presName="rootConnector" presStyleLbl="node3" presStyleIdx="0" presStyleCnt="0"/>
      <dgm:spPr/>
      <dgm:t>
        <a:bodyPr/>
        <a:lstStyle/>
        <a:p>
          <a:endParaRPr lang="en-US"/>
        </a:p>
      </dgm:t>
    </dgm:pt>
    <dgm:pt modelId="{57C88F3A-D3E3-4FA7-9D6F-6BEACCD1095B}" type="pres">
      <dgm:prSet presAssocID="{BF4A9742-1374-4003-9FEE-6CA8E40249D5}" presName="hierChild4" presStyleCnt="0"/>
      <dgm:spPr/>
    </dgm:pt>
    <dgm:pt modelId="{80E8C181-70CA-4BB2-A2BE-407B6EFCDA8D}" type="pres">
      <dgm:prSet presAssocID="{BF4A9742-1374-4003-9FEE-6CA8E40249D5}" presName="hierChild5" presStyleCnt="0"/>
      <dgm:spPr/>
    </dgm:pt>
    <dgm:pt modelId="{F97B7567-4FA8-4C93-B303-34A2401E69C4}" type="pres">
      <dgm:prSet presAssocID="{10C1C0F0-6D42-4B44-AA96-5FD359BDC055}" presName="Name37" presStyleLbl="parChTrans1D3" presStyleIdx="3" presStyleCnt="7"/>
      <dgm:spPr/>
      <dgm:t>
        <a:bodyPr/>
        <a:lstStyle/>
        <a:p>
          <a:endParaRPr lang="en-US"/>
        </a:p>
      </dgm:t>
    </dgm:pt>
    <dgm:pt modelId="{3AEFFDDA-8B56-40DC-984B-8E7A310B3A98}" type="pres">
      <dgm:prSet presAssocID="{757FCA17-0C70-41E6-9F20-A827BCA487D9}" presName="hierRoot2" presStyleCnt="0">
        <dgm:presLayoutVars>
          <dgm:hierBranch val="init"/>
        </dgm:presLayoutVars>
      </dgm:prSet>
      <dgm:spPr/>
    </dgm:pt>
    <dgm:pt modelId="{316DFEDA-02F1-40EB-B4AF-92D3A9FC0344}" type="pres">
      <dgm:prSet presAssocID="{757FCA17-0C70-41E6-9F20-A827BCA487D9}" presName="rootComposite" presStyleCnt="0"/>
      <dgm:spPr/>
    </dgm:pt>
    <dgm:pt modelId="{28326E9A-A084-4B15-AD3A-24CA8B84D25C}" type="pres">
      <dgm:prSet presAssocID="{757FCA17-0C70-41E6-9F20-A827BCA487D9}" presName="rootText" presStyleLbl="node1" presStyleIdx="6" presStyleCnt="11" custLinFactY="-27639" custLinFactNeighborX="-3544" custLinFactNeighborY="-100000">
        <dgm:presLayoutVars>
          <dgm:chMax/>
          <dgm:chPref val="3"/>
        </dgm:presLayoutVars>
      </dgm:prSet>
      <dgm:spPr/>
      <dgm:t>
        <a:bodyPr/>
        <a:lstStyle/>
        <a:p>
          <a:endParaRPr lang="en-US"/>
        </a:p>
      </dgm:t>
    </dgm:pt>
    <dgm:pt modelId="{64119D12-DDD9-48A8-A199-865153F696E7}" type="pres">
      <dgm:prSet presAssocID="{757FCA17-0C70-41E6-9F20-A827BCA487D9}" presName="titleText2" presStyleLbl="fgAcc1" presStyleIdx="6" presStyleCnt="11">
        <dgm:presLayoutVars>
          <dgm:chMax val="0"/>
          <dgm:chPref val="0"/>
        </dgm:presLayoutVars>
      </dgm:prSet>
      <dgm:spPr/>
      <dgm:t>
        <a:bodyPr/>
        <a:lstStyle/>
        <a:p>
          <a:endParaRPr lang="en-US"/>
        </a:p>
      </dgm:t>
    </dgm:pt>
    <dgm:pt modelId="{345CEAAD-4437-4467-9678-2E10ACBCAA5F}" type="pres">
      <dgm:prSet presAssocID="{757FCA17-0C70-41E6-9F20-A827BCA487D9}" presName="rootConnector" presStyleLbl="node3" presStyleIdx="0" presStyleCnt="0"/>
      <dgm:spPr/>
      <dgm:t>
        <a:bodyPr/>
        <a:lstStyle/>
        <a:p>
          <a:endParaRPr lang="en-US"/>
        </a:p>
      </dgm:t>
    </dgm:pt>
    <dgm:pt modelId="{F2E786A8-54FB-4333-AA71-90086BCF1DD6}" type="pres">
      <dgm:prSet presAssocID="{757FCA17-0C70-41E6-9F20-A827BCA487D9}" presName="hierChild4" presStyleCnt="0"/>
      <dgm:spPr/>
    </dgm:pt>
    <dgm:pt modelId="{90FDCFB4-2151-4ABB-A04F-EE02F752ED51}" type="pres">
      <dgm:prSet presAssocID="{757FCA17-0C70-41E6-9F20-A827BCA487D9}" presName="hierChild5" presStyleCnt="0"/>
      <dgm:spPr/>
    </dgm:pt>
    <dgm:pt modelId="{D2304710-C9D5-4801-8026-B2588C9CC967}" type="pres">
      <dgm:prSet presAssocID="{258339A2-0162-45C6-808D-6B2F67BF5088}" presName="Name37" presStyleLbl="parChTrans1D3" presStyleIdx="4" presStyleCnt="7"/>
      <dgm:spPr/>
      <dgm:t>
        <a:bodyPr/>
        <a:lstStyle/>
        <a:p>
          <a:endParaRPr lang="en-US"/>
        </a:p>
      </dgm:t>
    </dgm:pt>
    <dgm:pt modelId="{FF55C239-D8FB-4917-B3CC-9992312B7F6C}" type="pres">
      <dgm:prSet presAssocID="{3897DC5F-B08B-4AD7-BFB4-5A198BB49A81}" presName="hierRoot2" presStyleCnt="0">
        <dgm:presLayoutVars>
          <dgm:hierBranch val="init"/>
        </dgm:presLayoutVars>
      </dgm:prSet>
      <dgm:spPr/>
    </dgm:pt>
    <dgm:pt modelId="{D29B2E02-CC06-497E-87E6-CCBC0E5839D5}" type="pres">
      <dgm:prSet presAssocID="{3897DC5F-B08B-4AD7-BFB4-5A198BB49A81}" presName="rootComposite" presStyleCnt="0"/>
      <dgm:spPr/>
    </dgm:pt>
    <dgm:pt modelId="{94E7D8E4-4613-4C84-A9D2-4316FB725185}" type="pres">
      <dgm:prSet presAssocID="{3897DC5F-B08B-4AD7-BFB4-5A198BB49A81}" presName="rootText" presStyleLbl="node1" presStyleIdx="7" presStyleCnt="11" custLinFactY="-27639" custLinFactNeighborX="-1772" custLinFactNeighborY="-100000">
        <dgm:presLayoutVars>
          <dgm:chMax/>
          <dgm:chPref val="3"/>
        </dgm:presLayoutVars>
      </dgm:prSet>
      <dgm:spPr/>
      <dgm:t>
        <a:bodyPr/>
        <a:lstStyle/>
        <a:p>
          <a:endParaRPr lang="en-US"/>
        </a:p>
      </dgm:t>
    </dgm:pt>
    <dgm:pt modelId="{70D34457-37C5-4D7F-9E01-17CECE501AEA}" type="pres">
      <dgm:prSet presAssocID="{3897DC5F-B08B-4AD7-BFB4-5A198BB49A81}" presName="titleText2" presStyleLbl="fgAcc1" presStyleIdx="7" presStyleCnt="11" custScaleX="126974" custScaleY="494402" custLinFactY="-96929" custLinFactNeighborX="-1968" custLinFactNeighborY="-100000">
        <dgm:presLayoutVars>
          <dgm:chMax val="0"/>
          <dgm:chPref val="0"/>
        </dgm:presLayoutVars>
      </dgm:prSet>
      <dgm:spPr/>
      <dgm:t>
        <a:bodyPr/>
        <a:lstStyle/>
        <a:p>
          <a:endParaRPr lang="en-US"/>
        </a:p>
      </dgm:t>
    </dgm:pt>
    <dgm:pt modelId="{2D272661-E987-4527-9DDD-78C237E08408}" type="pres">
      <dgm:prSet presAssocID="{3897DC5F-B08B-4AD7-BFB4-5A198BB49A81}" presName="rootConnector" presStyleLbl="node3" presStyleIdx="0" presStyleCnt="0"/>
      <dgm:spPr/>
      <dgm:t>
        <a:bodyPr/>
        <a:lstStyle/>
        <a:p>
          <a:endParaRPr lang="en-US"/>
        </a:p>
      </dgm:t>
    </dgm:pt>
    <dgm:pt modelId="{8827E7F2-98F6-489A-AF3D-981688831637}" type="pres">
      <dgm:prSet presAssocID="{3897DC5F-B08B-4AD7-BFB4-5A198BB49A81}" presName="hierChild4" presStyleCnt="0"/>
      <dgm:spPr/>
    </dgm:pt>
    <dgm:pt modelId="{3F086BB8-8F21-4BCA-9455-24FD5E90A573}" type="pres">
      <dgm:prSet presAssocID="{3897DC5F-B08B-4AD7-BFB4-5A198BB49A81}" presName="hierChild5" presStyleCnt="0"/>
      <dgm:spPr/>
    </dgm:pt>
    <dgm:pt modelId="{574C90C5-36C2-4CEE-B168-E23B45C930F9}" type="pres">
      <dgm:prSet presAssocID="{D295D5D7-A82F-47AB-BC99-C1BAB37F2ACF}" presName="Name37" presStyleLbl="parChTrans1D3" presStyleIdx="5" presStyleCnt="7"/>
      <dgm:spPr/>
      <dgm:t>
        <a:bodyPr/>
        <a:lstStyle/>
        <a:p>
          <a:endParaRPr lang="en-US"/>
        </a:p>
      </dgm:t>
    </dgm:pt>
    <dgm:pt modelId="{E6CD7BB2-CAD3-421E-B8E6-BE6359959B1A}" type="pres">
      <dgm:prSet presAssocID="{E25C0A52-AA60-44B2-869C-5E022F1360C2}" presName="hierRoot2" presStyleCnt="0">
        <dgm:presLayoutVars>
          <dgm:hierBranch val="init"/>
        </dgm:presLayoutVars>
      </dgm:prSet>
      <dgm:spPr/>
    </dgm:pt>
    <dgm:pt modelId="{C22E6363-54A9-4AD1-BA02-BA5DDED4EF05}" type="pres">
      <dgm:prSet presAssocID="{E25C0A52-AA60-44B2-869C-5E022F1360C2}" presName="rootComposite" presStyleCnt="0"/>
      <dgm:spPr/>
    </dgm:pt>
    <dgm:pt modelId="{A9F33A60-C5BB-4871-8261-3BE24DF4E281}" type="pres">
      <dgm:prSet presAssocID="{E25C0A52-AA60-44B2-869C-5E022F1360C2}" presName="rootText" presStyleLbl="node1" presStyleIdx="8" presStyleCnt="11" custLinFactY="-27639" custLinFactNeighborX="-9746" custLinFactNeighborY="-100000">
        <dgm:presLayoutVars>
          <dgm:chMax/>
          <dgm:chPref val="3"/>
        </dgm:presLayoutVars>
      </dgm:prSet>
      <dgm:spPr/>
      <dgm:t>
        <a:bodyPr/>
        <a:lstStyle/>
        <a:p>
          <a:endParaRPr lang="en-US"/>
        </a:p>
      </dgm:t>
    </dgm:pt>
    <dgm:pt modelId="{48CBA2E7-E28D-42D2-94E0-47B04736DB03}" type="pres">
      <dgm:prSet presAssocID="{E25C0A52-AA60-44B2-869C-5E022F1360C2}" presName="titleText2" presStyleLbl="fgAcc1" presStyleIdx="8" presStyleCnt="11" custScaleX="126974" custScaleY="494402" custLinFactY="-98178" custLinFactNeighborX="-10824" custLinFactNeighborY="-100000">
        <dgm:presLayoutVars>
          <dgm:chMax val="0"/>
          <dgm:chPref val="0"/>
        </dgm:presLayoutVars>
      </dgm:prSet>
      <dgm:spPr/>
      <dgm:t>
        <a:bodyPr/>
        <a:lstStyle/>
        <a:p>
          <a:endParaRPr lang="en-US"/>
        </a:p>
      </dgm:t>
    </dgm:pt>
    <dgm:pt modelId="{4C317AFE-65A3-4D21-A3B6-F982375A36D0}" type="pres">
      <dgm:prSet presAssocID="{E25C0A52-AA60-44B2-869C-5E022F1360C2}" presName="rootConnector" presStyleLbl="node3" presStyleIdx="0" presStyleCnt="0"/>
      <dgm:spPr/>
      <dgm:t>
        <a:bodyPr/>
        <a:lstStyle/>
        <a:p>
          <a:endParaRPr lang="en-US"/>
        </a:p>
      </dgm:t>
    </dgm:pt>
    <dgm:pt modelId="{EDF3752D-250F-4C0A-B3FD-86FD772EBF23}" type="pres">
      <dgm:prSet presAssocID="{E25C0A52-AA60-44B2-869C-5E022F1360C2}" presName="hierChild4" presStyleCnt="0"/>
      <dgm:spPr/>
    </dgm:pt>
    <dgm:pt modelId="{5885C2DC-DE53-4804-ACA2-D9B4DE36B534}" type="pres">
      <dgm:prSet presAssocID="{E25C0A52-AA60-44B2-869C-5E022F1360C2}" presName="hierChild5" presStyleCnt="0"/>
      <dgm:spPr/>
    </dgm:pt>
    <dgm:pt modelId="{1F12E88C-DC38-49CF-A81A-7DAD9EA1DC97}" type="pres">
      <dgm:prSet presAssocID="{8DB14999-EFBC-43EE-9654-25BA70B0A83C}" presName="hierChild5" presStyleCnt="0"/>
      <dgm:spPr/>
    </dgm:pt>
    <dgm:pt modelId="{7D5EE2E2-4AB9-47E3-B536-7B217EDA1B27}" type="pres">
      <dgm:prSet presAssocID="{E8E81FA6-0940-4200-ADB3-3B6868F0613D}" presName="Name96" presStyleLbl="parChTrans1D3" presStyleIdx="6" presStyleCnt="7"/>
      <dgm:spPr/>
      <dgm:t>
        <a:bodyPr/>
        <a:lstStyle/>
        <a:p>
          <a:endParaRPr lang="en-US"/>
        </a:p>
      </dgm:t>
    </dgm:pt>
    <dgm:pt modelId="{12F3F174-2C59-4DB7-B01F-9160C067BEEC}" type="pres">
      <dgm:prSet presAssocID="{AB036000-180F-46FC-8BC3-9776CC13D9EA}" presName="hierRoot3" presStyleCnt="0">
        <dgm:presLayoutVars>
          <dgm:hierBranch val="init"/>
        </dgm:presLayoutVars>
      </dgm:prSet>
      <dgm:spPr/>
    </dgm:pt>
    <dgm:pt modelId="{9DCA824B-BEB0-444C-9991-A3B8D2185351}" type="pres">
      <dgm:prSet presAssocID="{AB036000-180F-46FC-8BC3-9776CC13D9EA}" presName="rootComposite3" presStyleCnt="0"/>
      <dgm:spPr/>
    </dgm:pt>
    <dgm:pt modelId="{1F0FE5E0-AF02-46E1-A305-21A0EBE176B5}" type="pres">
      <dgm:prSet presAssocID="{AB036000-180F-46FC-8BC3-9776CC13D9EA}" presName="rootText3" presStyleLbl="asst1" presStyleIdx="0" presStyleCnt="2" custLinFactX="77242" custLinFactNeighborX="100000" custLinFactNeighborY="-53256">
        <dgm:presLayoutVars>
          <dgm:chPref val="3"/>
        </dgm:presLayoutVars>
      </dgm:prSet>
      <dgm:spPr/>
      <dgm:t>
        <a:bodyPr/>
        <a:lstStyle/>
        <a:p>
          <a:endParaRPr lang="en-US"/>
        </a:p>
      </dgm:t>
    </dgm:pt>
    <dgm:pt modelId="{998AA04F-995A-4706-BD7C-76D8C85C6584}" type="pres">
      <dgm:prSet presAssocID="{AB036000-180F-46FC-8BC3-9776CC13D9EA}" presName="titleText3" presStyleLbl="fgAcc2" presStyleIdx="0" presStyleCnt="2" custScaleX="201004" custScaleY="429238" custLinFactNeighborY="8959">
        <dgm:presLayoutVars>
          <dgm:chMax val="0"/>
          <dgm:chPref val="0"/>
        </dgm:presLayoutVars>
      </dgm:prSet>
      <dgm:spPr/>
      <dgm:t>
        <a:bodyPr/>
        <a:lstStyle/>
        <a:p>
          <a:endParaRPr lang="en-US"/>
        </a:p>
      </dgm:t>
    </dgm:pt>
    <dgm:pt modelId="{CDEB51DF-EC5E-432B-ADA5-CFF4D9CEA802}" type="pres">
      <dgm:prSet presAssocID="{AB036000-180F-46FC-8BC3-9776CC13D9EA}" presName="rootConnector3" presStyleLbl="asst2" presStyleIdx="0" presStyleCnt="0"/>
      <dgm:spPr/>
      <dgm:t>
        <a:bodyPr/>
        <a:lstStyle/>
        <a:p>
          <a:endParaRPr lang="en-US"/>
        </a:p>
      </dgm:t>
    </dgm:pt>
    <dgm:pt modelId="{6DEDE815-6845-41DC-99D3-6D4202958BEB}" type="pres">
      <dgm:prSet presAssocID="{AB036000-180F-46FC-8BC3-9776CC13D9EA}" presName="hierChild6" presStyleCnt="0"/>
      <dgm:spPr/>
    </dgm:pt>
    <dgm:pt modelId="{455F9F8A-730E-44A7-917C-DEC8A735C377}" type="pres">
      <dgm:prSet presAssocID="{AB036000-180F-46FC-8BC3-9776CC13D9EA}" presName="hierChild7" presStyleCnt="0"/>
      <dgm:spPr/>
    </dgm:pt>
    <dgm:pt modelId="{7800984F-853F-4C86-AFAD-F7100951519B}" type="pres">
      <dgm:prSet presAssocID="{6F0DE65E-7482-4CCA-B003-83B77C31D1EC}" presName="Name37" presStyleLbl="parChTrans1D2" presStyleIdx="3" presStyleCnt="6"/>
      <dgm:spPr/>
      <dgm:t>
        <a:bodyPr/>
        <a:lstStyle/>
        <a:p>
          <a:endParaRPr lang="en-US"/>
        </a:p>
      </dgm:t>
    </dgm:pt>
    <dgm:pt modelId="{B44B1EE9-407F-4B6D-86AA-2DD5784BAD22}" type="pres">
      <dgm:prSet presAssocID="{C1A6145A-FFD8-4F97-9BE2-296A07F16EDB}" presName="hierRoot2" presStyleCnt="0">
        <dgm:presLayoutVars>
          <dgm:hierBranch val="init"/>
        </dgm:presLayoutVars>
      </dgm:prSet>
      <dgm:spPr/>
    </dgm:pt>
    <dgm:pt modelId="{66508BE6-6ACA-4AE4-AABF-29E36BFB36A1}" type="pres">
      <dgm:prSet presAssocID="{C1A6145A-FFD8-4F97-9BE2-296A07F16EDB}" presName="rootComposite" presStyleCnt="0"/>
      <dgm:spPr/>
    </dgm:pt>
    <dgm:pt modelId="{B0B9909B-F4D6-41FA-A067-7086CE4C8915}" type="pres">
      <dgm:prSet presAssocID="{C1A6145A-FFD8-4F97-9BE2-296A07F16EDB}" presName="rootText" presStyleLbl="node1" presStyleIdx="9" presStyleCnt="11" custLinFactNeighborY="-10229">
        <dgm:presLayoutVars>
          <dgm:chMax/>
          <dgm:chPref val="3"/>
        </dgm:presLayoutVars>
      </dgm:prSet>
      <dgm:spPr/>
      <dgm:t>
        <a:bodyPr/>
        <a:lstStyle/>
        <a:p>
          <a:endParaRPr lang="en-US"/>
        </a:p>
      </dgm:t>
    </dgm:pt>
    <dgm:pt modelId="{8E206798-554A-46F8-A619-FC7D2DBFE4FD}" type="pres">
      <dgm:prSet presAssocID="{C1A6145A-FFD8-4F97-9BE2-296A07F16EDB}" presName="titleText2" presStyleLbl="fgAcc1" presStyleIdx="9" presStyleCnt="11">
        <dgm:presLayoutVars>
          <dgm:chMax val="0"/>
          <dgm:chPref val="0"/>
        </dgm:presLayoutVars>
      </dgm:prSet>
      <dgm:spPr/>
      <dgm:t>
        <a:bodyPr/>
        <a:lstStyle/>
        <a:p>
          <a:endParaRPr lang="en-US"/>
        </a:p>
      </dgm:t>
    </dgm:pt>
    <dgm:pt modelId="{6DE007EC-795B-4F4A-A111-BA198EE1E388}" type="pres">
      <dgm:prSet presAssocID="{C1A6145A-FFD8-4F97-9BE2-296A07F16EDB}" presName="rootConnector" presStyleLbl="node2" presStyleIdx="0" presStyleCnt="0"/>
      <dgm:spPr/>
      <dgm:t>
        <a:bodyPr/>
        <a:lstStyle/>
        <a:p>
          <a:endParaRPr lang="en-US"/>
        </a:p>
      </dgm:t>
    </dgm:pt>
    <dgm:pt modelId="{D7B7A400-1286-455D-B871-81FF147ED2C4}" type="pres">
      <dgm:prSet presAssocID="{C1A6145A-FFD8-4F97-9BE2-296A07F16EDB}" presName="hierChild4" presStyleCnt="0"/>
      <dgm:spPr/>
    </dgm:pt>
    <dgm:pt modelId="{5EB56E9B-6680-4E5B-A295-1F41AC22F323}" type="pres">
      <dgm:prSet presAssocID="{C1A6145A-FFD8-4F97-9BE2-296A07F16EDB}" presName="hierChild5" presStyleCnt="0"/>
      <dgm:spPr/>
    </dgm:pt>
    <dgm:pt modelId="{555A7716-4598-4848-8DC5-CFD262220F06}" type="pres">
      <dgm:prSet presAssocID="{7973FF48-8946-4599-91FB-5843373A323B}" presName="Name37" presStyleLbl="parChTrans1D2" presStyleIdx="4" presStyleCnt="6"/>
      <dgm:spPr/>
      <dgm:t>
        <a:bodyPr/>
        <a:lstStyle/>
        <a:p>
          <a:endParaRPr lang="en-US"/>
        </a:p>
      </dgm:t>
    </dgm:pt>
    <dgm:pt modelId="{4D80D455-0937-45B1-B329-316CE619BA9E}" type="pres">
      <dgm:prSet presAssocID="{A6498735-F001-4BC9-AB51-28B4FDA93385}" presName="hierRoot2" presStyleCnt="0">
        <dgm:presLayoutVars>
          <dgm:hierBranch val="init"/>
        </dgm:presLayoutVars>
      </dgm:prSet>
      <dgm:spPr/>
    </dgm:pt>
    <dgm:pt modelId="{66C138CD-5AD5-41E7-A96A-75F5B5E9D9BE}" type="pres">
      <dgm:prSet presAssocID="{A6498735-F001-4BC9-AB51-28B4FDA93385}" presName="rootComposite" presStyleCnt="0"/>
      <dgm:spPr/>
    </dgm:pt>
    <dgm:pt modelId="{F3441099-83E0-4BA6-897F-7A378320AAEF}" type="pres">
      <dgm:prSet presAssocID="{A6498735-F001-4BC9-AB51-28B4FDA93385}" presName="rootText" presStyleLbl="node1" presStyleIdx="10" presStyleCnt="11" custLinFactNeighborY="-10229">
        <dgm:presLayoutVars>
          <dgm:chMax/>
          <dgm:chPref val="3"/>
        </dgm:presLayoutVars>
      </dgm:prSet>
      <dgm:spPr/>
      <dgm:t>
        <a:bodyPr/>
        <a:lstStyle/>
        <a:p>
          <a:endParaRPr lang="en-US"/>
        </a:p>
      </dgm:t>
    </dgm:pt>
    <dgm:pt modelId="{14A53B7C-B6B3-4FBC-8EC4-6EB4459A1510}" type="pres">
      <dgm:prSet presAssocID="{A6498735-F001-4BC9-AB51-28B4FDA93385}" presName="titleText2" presStyleLbl="fgAcc1" presStyleIdx="10" presStyleCnt="11">
        <dgm:presLayoutVars>
          <dgm:chMax val="0"/>
          <dgm:chPref val="0"/>
        </dgm:presLayoutVars>
      </dgm:prSet>
      <dgm:spPr/>
      <dgm:t>
        <a:bodyPr/>
        <a:lstStyle/>
        <a:p>
          <a:endParaRPr lang="en-US"/>
        </a:p>
      </dgm:t>
    </dgm:pt>
    <dgm:pt modelId="{E7EC80D3-1161-486E-9DE8-85133C46C86A}" type="pres">
      <dgm:prSet presAssocID="{A6498735-F001-4BC9-AB51-28B4FDA93385}" presName="rootConnector" presStyleLbl="node2" presStyleIdx="0" presStyleCnt="0"/>
      <dgm:spPr/>
      <dgm:t>
        <a:bodyPr/>
        <a:lstStyle/>
        <a:p>
          <a:endParaRPr lang="en-US"/>
        </a:p>
      </dgm:t>
    </dgm:pt>
    <dgm:pt modelId="{C7E7E104-B00E-4B3F-918E-001F9CFF9064}" type="pres">
      <dgm:prSet presAssocID="{A6498735-F001-4BC9-AB51-28B4FDA93385}" presName="hierChild4" presStyleCnt="0"/>
      <dgm:spPr/>
    </dgm:pt>
    <dgm:pt modelId="{D9D1DB4D-C80D-44C7-857A-1E8FB1385E8E}" type="pres">
      <dgm:prSet presAssocID="{A6498735-F001-4BC9-AB51-28B4FDA93385}" presName="hierChild5" presStyleCnt="0"/>
      <dgm:spPr/>
    </dgm:pt>
    <dgm:pt modelId="{D8A31ECD-A41A-4672-9F19-B44C46918EFF}" type="pres">
      <dgm:prSet presAssocID="{E89EF117-62DF-4292-89F0-456BC74FFF54}" presName="hierChild3" presStyleCnt="0"/>
      <dgm:spPr/>
    </dgm:pt>
    <dgm:pt modelId="{D0C9BB3F-090D-499C-A9C2-537940C8A5BF}" type="pres">
      <dgm:prSet presAssocID="{FDB38026-628E-4267-80AC-C1EF98795013}" presName="Name96" presStyleLbl="parChTrans1D2" presStyleIdx="5" presStyleCnt="6"/>
      <dgm:spPr/>
      <dgm:t>
        <a:bodyPr/>
        <a:lstStyle/>
        <a:p>
          <a:endParaRPr lang="en-US"/>
        </a:p>
      </dgm:t>
    </dgm:pt>
    <dgm:pt modelId="{5BBCE228-F577-49FE-AA50-381CE6741855}" type="pres">
      <dgm:prSet presAssocID="{88865D67-7E0E-46DE-8B8F-FD1E6FAB46AE}" presName="hierRoot3" presStyleCnt="0">
        <dgm:presLayoutVars>
          <dgm:hierBranch val="init"/>
        </dgm:presLayoutVars>
      </dgm:prSet>
      <dgm:spPr/>
    </dgm:pt>
    <dgm:pt modelId="{81D7E8F8-C692-4E02-8EA1-247859D9C724}" type="pres">
      <dgm:prSet presAssocID="{88865D67-7E0E-46DE-8B8F-FD1E6FAB46AE}" presName="rootComposite3" presStyleCnt="0"/>
      <dgm:spPr/>
    </dgm:pt>
    <dgm:pt modelId="{54771640-6C74-427D-BCCB-28DA3F8A671A}" type="pres">
      <dgm:prSet presAssocID="{88865D67-7E0E-46DE-8B8F-FD1E6FAB46AE}" presName="rootText3" presStyleLbl="asst1" presStyleIdx="1" presStyleCnt="2" custLinFactNeighborY="-41369">
        <dgm:presLayoutVars>
          <dgm:chPref val="3"/>
        </dgm:presLayoutVars>
      </dgm:prSet>
      <dgm:spPr/>
      <dgm:t>
        <a:bodyPr/>
        <a:lstStyle/>
        <a:p>
          <a:endParaRPr lang="en-US"/>
        </a:p>
      </dgm:t>
    </dgm:pt>
    <dgm:pt modelId="{15D8C3AD-3BFA-4F20-99CC-F3A25589C014}" type="pres">
      <dgm:prSet presAssocID="{88865D67-7E0E-46DE-8B8F-FD1E6FAB46AE}" presName="titleText3" presStyleLbl="fgAcc2" presStyleIdx="1" presStyleCnt="2" custScaleX="201004" custScaleY="492784" custLinFactNeighborY="65422">
        <dgm:presLayoutVars>
          <dgm:chMax val="0"/>
          <dgm:chPref val="0"/>
        </dgm:presLayoutVars>
      </dgm:prSet>
      <dgm:spPr/>
      <dgm:t>
        <a:bodyPr/>
        <a:lstStyle/>
        <a:p>
          <a:endParaRPr lang="en-US"/>
        </a:p>
      </dgm:t>
    </dgm:pt>
    <dgm:pt modelId="{9DFED4D5-2032-4BF3-BE60-DCE0527C5F32}" type="pres">
      <dgm:prSet presAssocID="{88865D67-7E0E-46DE-8B8F-FD1E6FAB46AE}" presName="rootConnector3" presStyleLbl="asst1" presStyleIdx="1" presStyleCnt="2"/>
      <dgm:spPr/>
      <dgm:t>
        <a:bodyPr/>
        <a:lstStyle/>
        <a:p>
          <a:endParaRPr lang="en-US"/>
        </a:p>
      </dgm:t>
    </dgm:pt>
    <dgm:pt modelId="{321287A1-7283-4201-86E5-891CF54845D2}" type="pres">
      <dgm:prSet presAssocID="{88865D67-7E0E-46DE-8B8F-FD1E6FAB46AE}" presName="hierChild6" presStyleCnt="0"/>
      <dgm:spPr/>
    </dgm:pt>
    <dgm:pt modelId="{C65D7EAD-DEE8-43AD-A4DB-C03800157D91}" type="pres">
      <dgm:prSet presAssocID="{88865D67-7E0E-46DE-8B8F-FD1E6FAB46AE}" presName="hierChild7" presStyleCnt="0"/>
      <dgm:spPr/>
    </dgm:pt>
  </dgm:ptLst>
  <dgm:cxnLst>
    <dgm:cxn modelId="{73886E0D-003D-4D3E-A41C-B4259146D2B1}" type="presOf" srcId="{AB036000-180F-46FC-8BC3-9776CC13D9EA}" destId="{CDEB51DF-EC5E-432B-ADA5-CFF4D9CEA802}" srcOrd="1" destOrd="0" presId="urn:microsoft.com/office/officeart/2008/layout/NameandTitleOrganizationalChart"/>
    <dgm:cxn modelId="{E15C68EB-E0C0-4367-B298-C2479FFC5987}" type="presOf" srcId="{F8C44730-11CA-4B44-9735-58CE9AA146C2}" destId="{0E4394A5-5D91-4556-98A5-B70777377551}" srcOrd="0" destOrd="0" presId="urn:microsoft.com/office/officeart/2008/layout/NameandTitleOrganizationalChart"/>
    <dgm:cxn modelId="{7B96F2D4-45EC-4ED2-8B1D-E3CB1B9B4719}" type="presOf" srcId="{E8E81FA6-0940-4200-ADB3-3B6868F0613D}" destId="{7D5EE2E2-4AB9-47E3-B536-7B217EDA1B27}" srcOrd="0" destOrd="0" presId="urn:microsoft.com/office/officeart/2008/layout/NameandTitleOrganizationalChart"/>
    <dgm:cxn modelId="{FFF62630-83C6-48E1-834F-F67AD886494B}" type="presOf" srcId="{3785AE13-AF62-4278-B78A-2868787A3DE1}" destId="{6E7B53C9-8700-4B99-9976-8A45A55DCB99}" srcOrd="0" destOrd="0" presId="urn:microsoft.com/office/officeart/2008/layout/NameandTitleOrganizationalChart"/>
    <dgm:cxn modelId="{7AAC657E-51B6-4EE6-B343-14CF3072856C}" type="presOf" srcId="{EB579461-F784-4B33-B135-FE9A7DAE701D}" destId="{70D34457-37C5-4D7F-9E01-17CECE501AEA}" srcOrd="0" destOrd="0" presId="urn:microsoft.com/office/officeart/2008/layout/NameandTitleOrganizationalChart"/>
    <dgm:cxn modelId="{AAF8AF26-489F-404C-BA31-996EA9CD83F8}" type="presOf" srcId="{EA68C76E-4481-4BA7-8043-E7721F5F3D81}" destId="{15D8C3AD-3BFA-4F20-99CC-F3A25589C014}" srcOrd="0" destOrd="0" presId="urn:microsoft.com/office/officeart/2008/layout/NameandTitleOrganizationalChart"/>
    <dgm:cxn modelId="{79598C42-54C9-42A2-BCE6-437E654B47AC}" type="presOf" srcId="{41368142-3435-4420-B539-523E60806522}" destId="{59257480-BD9C-40E9-8694-76F78CB4A64C}" srcOrd="0" destOrd="0" presId="urn:microsoft.com/office/officeart/2008/layout/NameandTitleOrganizationalChart"/>
    <dgm:cxn modelId="{03C3ED44-8D03-4249-94C7-5E01435EDB7D}" srcId="{E89EF117-62DF-4292-89F0-456BC74FFF54}" destId="{C1A6145A-FFD8-4F97-9BE2-296A07F16EDB}" srcOrd="4" destOrd="0" parTransId="{6F0DE65E-7482-4CCA-B003-83B77C31D1EC}" sibTransId="{EFC9075C-2632-48FE-9525-504A52276FFA}"/>
    <dgm:cxn modelId="{B5B09DB2-E2CC-44DF-AB07-96AA873DCE88}" type="presOf" srcId="{6F0DE65E-7482-4CCA-B003-83B77C31D1EC}" destId="{7800984F-853F-4C86-AFAD-F7100951519B}" srcOrd="0" destOrd="0" presId="urn:microsoft.com/office/officeart/2008/layout/NameandTitleOrganizationalChart"/>
    <dgm:cxn modelId="{4AF4DE61-CA08-4810-A272-30D63D868FDA}" type="presOf" srcId="{DF05B607-B8C6-4E92-BE84-38593C883A7D}" destId="{FD279AD5-4492-412B-87F4-C1E605FCA892}" srcOrd="0" destOrd="0" presId="urn:microsoft.com/office/officeart/2008/layout/NameandTitleOrganizationalChart"/>
    <dgm:cxn modelId="{67344540-E99D-4BDC-BEA4-D314736E8A98}" srcId="{09F1F287-832E-4558-9158-3481C1304CD3}" destId="{E89EF117-62DF-4292-89F0-456BC74FFF54}" srcOrd="0" destOrd="0" parTransId="{95D9EE3D-8C43-4D29-ACEC-9A826AAAE398}" sibTransId="{DF05B607-B8C6-4E92-BE84-38593C883A7D}"/>
    <dgm:cxn modelId="{DC0005BF-A4C7-4591-B2DA-743465C5F89C}" type="presOf" srcId="{D295D5D7-A82F-47AB-BC99-C1BAB37F2ACF}" destId="{574C90C5-36C2-4CEE-B168-E23B45C930F9}" srcOrd="0" destOrd="0" presId="urn:microsoft.com/office/officeart/2008/layout/NameandTitleOrganizationalChart"/>
    <dgm:cxn modelId="{C4911B26-DFA6-4846-A81D-FCABB17E6DF3}" type="presOf" srcId="{DFD41C1D-6967-4802-B059-0D2359EC3F7D}" destId="{998AA04F-995A-4706-BD7C-76D8C85C6584}" srcOrd="0" destOrd="0" presId="urn:microsoft.com/office/officeart/2008/layout/NameandTitleOrganizationalChart"/>
    <dgm:cxn modelId="{269053BF-A1C7-4F64-B5B6-775559C1E58E}" type="presOf" srcId="{88D8511A-365C-4CD3-BB02-54B27EE8235A}" destId="{48CBA2E7-E28D-42D2-94E0-47B04736DB03}" srcOrd="0" destOrd="0" presId="urn:microsoft.com/office/officeart/2008/layout/NameandTitleOrganizationalChart"/>
    <dgm:cxn modelId="{C2BD50AB-BBF8-4D55-B85C-13E9D63D24DC}" srcId="{8DB14999-EFBC-43EE-9654-25BA70B0A83C}" destId="{E25C0A52-AA60-44B2-869C-5E022F1360C2}" srcOrd="6" destOrd="0" parTransId="{D295D5D7-A82F-47AB-BC99-C1BAB37F2ACF}" sibTransId="{88D8511A-365C-4CD3-BB02-54B27EE8235A}"/>
    <dgm:cxn modelId="{B37D4610-2792-4269-A5E5-2974DC628751}" type="presOf" srcId="{68716164-EBF8-46A6-B0A3-8CBA1BE557E8}" destId="{233EADEB-CC7A-4204-BECB-50D076DA5D6E}" srcOrd="0" destOrd="0" presId="urn:microsoft.com/office/officeart/2008/layout/NameandTitleOrganizationalChart"/>
    <dgm:cxn modelId="{32FD643B-4716-4D01-8525-00B47BECC9C7}" type="presOf" srcId="{3897DC5F-B08B-4AD7-BFB4-5A198BB49A81}" destId="{2D272661-E987-4527-9DDD-78C237E08408}" srcOrd="1" destOrd="0" presId="urn:microsoft.com/office/officeart/2008/layout/NameandTitleOrganizationalChart"/>
    <dgm:cxn modelId="{CB6E117B-A2E2-495B-8A19-C8B9FF08BE62}" type="presOf" srcId="{10C1C0F0-6D42-4B44-AA96-5FD359BDC055}" destId="{F97B7567-4FA8-4C93-B303-34A2401E69C4}" srcOrd="0" destOrd="0" presId="urn:microsoft.com/office/officeart/2008/layout/NameandTitleOrganizationalChart"/>
    <dgm:cxn modelId="{1B196F81-4F62-4005-B605-288B1A43E956}" type="presOf" srcId="{757FCA17-0C70-41E6-9F20-A827BCA487D9}" destId="{345CEAAD-4437-4467-9678-2E10ACBCAA5F}" srcOrd="1" destOrd="0" presId="urn:microsoft.com/office/officeart/2008/layout/NameandTitleOrganizationalChart"/>
    <dgm:cxn modelId="{F5C816D1-1E31-4134-9679-64194DB0E86A}" type="presOf" srcId="{C1A6145A-FFD8-4F97-9BE2-296A07F16EDB}" destId="{B0B9909B-F4D6-41FA-A067-7086CE4C8915}" srcOrd="0" destOrd="0" presId="urn:microsoft.com/office/officeart/2008/layout/NameandTitleOrganizationalChart"/>
    <dgm:cxn modelId="{4024165D-29BE-44FF-B459-504512FAA187}" srcId="{E89EF117-62DF-4292-89F0-456BC74FFF54}" destId="{8DB14999-EFBC-43EE-9654-25BA70B0A83C}" srcOrd="3" destOrd="0" parTransId="{A0231048-C0E2-4116-95F4-738F49F6C0FB}" sibTransId="{3785AE13-AF62-4278-B78A-2868787A3DE1}"/>
    <dgm:cxn modelId="{1E24D0F8-1ECF-43C8-BE14-DCECC6586168}" type="presOf" srcId="{E89EF117-62DF-4292-89F0-456BC74FFF54}" destId="{C114B2C2-C429-4C40-8802-EBC010E26CCD}" srcOrd="0" destOrd="0" presId="urn:microsoft.com/office/officeart/2008/layout/NameandTitleOrganizationalChart"/>
    <dgm:cxn modelId="{69DA0414-98CB-4CD0-81BA-23D8A4DDB1D1}" srcId="{8DB14999-EFBC-43EE-9654-25BA70B0A83C}" destId="{BF4A9742-1374-4003-9FEE-6CA8E40249D5}" srcOrd="3" destOrd="0" parTransId="{C85C5C33-74D6-4DE1-ACA6-F9FF1F0EFE19}" sibTransId="{24AEBFCA-8496-479F-BAE8-E09B26B1211B}"/>
    <dgm:cxn modelId="{3129330A-E9E0-44CA-A049-BCD0BA156B9C}" type="presOf" srcId="{EFC9075C-2632-48FE-9525-504A52276FFA}" destId="{8E206798-554A-46F8-A619-FC7D2DBFE4FD}" srcOrd="0" destOrd="0" presId="urn:microsoft.com/office/officeart/2008/layout/NameandTitleOrganizationalChart"/>
    <dgm:cxn modelId="{5658B2F6-0DCD-44B4-93ED-93A9061CDE10}" type="presOf" srcId="{8DB14999-EFBC-43EE-9654-25BA70B0A83C}" destId="{43230E0B-345E-4E88-AA01-3E558D9B3CA2}" srcOrd="1" destOrd="0" presId="urn:microsoft.com/office/officeart/2008/layout/NameandTitleOrganizationalChart"/>
    <dgm:cxn modelId="{DDA63CF2-39A7-45A3-8374-36626E3F5279}" type="presOf" srcId="{AB036000-180F-46FC-8BC3-9776CC13D9EA}" destId="{1F0FE5E0-AF02-46E1-A305-21A0EBE176B5}" srcOrd="0" destOrd="0" presId="urn:microsoft.com/office/officeart/2008/layout/NameandTitleOrganizationalChart"/>
    <dgm:cxn modelId="{6A7782AF-C491-4017-961D-E0242790DE9E}" type="presOf" srcId="{88865D67-7E0E-46DE-8B8F-FD1E6FAB46AE}" destId="{54771640-6C74-427D-BCCB-28DA3F8A671A}" srcOrd="0" destOrd="0" presId="urn:microsoft.com/office/officeart/2008/layout/NameandTitleOrganizationalChart"/>
    <dgm:cxn modelId="{2B95118C-2ABE-427D-8D0B-A8200F9115F0}" type="presOf" srcId="{E89EF117-62DF-4292-89F0-456BC74FFF54}" destId="{94DE8CDA-5F01-4606-BE32-C8C111ED8F25}" srcOrd="1" destOrd="0" presId="urn:microsoft.com/office/officeart/2008/layout/NameandTitleOrganizationalChart"/>
    <dgm:cxn modelId="{F7AAE589-A703-4D02-AAF5-24D2B16F0250}" type="presOf" srcId="{B44CFB0D-E59F-4FEA-8D89-8B025B4E7B74}" destId="{E66389F3-7674-450B-8FD2-3CAC4852AAFD}" srcOrd="0" destOrd="0" presId="urn:microsoft.com/office/officeart/2008/layout/NameandTitleOrganizationalChart"/>
    <dgm:cxn modelId="{825A1B0D-5628-4E55-BDA2-626B4FAD0BA3}" type="presOf" srcId="{B16B48D0-480E-4138-A57F-EFBC04306EB3}" destId="{F24A9748-60D1-4C0B-AD31-4018FA0312C8}" srcOrd="0" destOrd="0" presId="urn:microsoft.com/office/officeart/2008/layout/NameandTitleOrganizationalChart"/>
    <dgm:cxn modelId="{D20313CB-45F8-4624-96B7-75B88D0B7479}" type="presOf" srcId="{E74B41C4-48E4-44C1-AF4D-48051844CDC8}" destId="{D7A312B9-E284-42A0-BDEC-91FA365A1D18}" srcOrd="1" destOrd="0" presId="urn:microsoft.com/office/officeart/2008/layout/NameandTitleOrganizationalChart"/>
    <dgm:cxn modelId="{30983951-29FB-4896-A48F-6564344A40FA}" srcId="{E89EF117-62DF-4292-89F0-456BC74FFF54}" destId="{A6498735-F001-4BC9-AB51-28B4FDA93385}" srcOrd="5" destOrd="0" parTransId="{7973FF48-8946-4599-91FB-5843373A323B}" sibTransId="{89FD21CE-660F-4205-B5E0-52CBF6A560AC}"/>
    <dgm:cxn modelId="{CD11D130-4E41-4A11-A83E-CC7E8B29506E}" type="presOf" srcId="{E25C0A52-AA60-44B2-869C-5E022F1360C2}" destId="{4C317AFE-65A3-4D21-A3B6-F982375A36D0}" srcOrd="1" destOrd="0" presId="urn:microsoft.com/office/officeart/2008/layout/NameandTitleOrganizationalChart"/>
    <dgm:cxn modelId="{250137AB-3BAE-48CC-A8CF-6BB661F36E67}" type="presOf" srcId="{8DB14999-EFBC-43EE-9654-25BA70B0A83C}" destId="{31EB16C4-EFDD-4587-860B-2BE8940AADF7}" srcOrd="0" destOrd="0" presId="urn:microsoft.com/office/officeart/2008/layout/NameandTitleOrganizationalChart"/>
    <dgm:cxn modelId="{DA510CC2-C20A-4781-8DD9-35DDBA843442}" type="presOf" srcId="{668E8922-FF5A-41D8-9F13-EE5935D87551}" destId="{78A51E89-692C-40B7-BA00-3AA0F37C8321}" srcOrd="0" destOrd="0" presId="urn:microsoft.com/office/officeart/2008/layout/NameandTitleOrganizationalChart"/>
    <dgm:cxn modelId="{F7EF5DC5-FD7F-433F-82DE-4E8846ACA39E}" type="presOf" srcId="{57E79575-F7D6-44C0-A6FB-9B874E8826F8}" destId="{177F87FD-391B-46DC-9291-E8DEB90858FE}" srcOrd="0" destOrd="0" presId="urn:microsoft.com/office/officeart/2008/layout/NameandTitleOrganizationalChart"/>
    <dgm:cxn modelId="{BA78125D-2198-4857-9C68-ED489EB03995}" type="presOf" srcId="{802AE42E-EE79-48BB-9634-1782ED6CE86B}" destId="{AFE708E3-C045-4FE7-A9DD-C30DED2F3A1A}" srcOrd="0" destOrd="0" presId="urn:microsoft.com/office/officeart/2008/layout/NameandTitleOrganizationalChart"/>
    <dgm:cxn modelId="{B2209CD6-3C05-4DB5-8D9A-2D6D4FA0080F}" type="presOf" srcId="{614CB464-FF2D-4FE1-BFDD-0B1A298662A5}" destId="{64119D12-DDD9-48A8-A199-865153F696E7}" srcOrd="0" destOrd="0" presId="urn:microsoft.com/office/officeart/2008/layout/NameandTitleOrganizationalChart"/>
    <dgm:cxn modelId="{FB49D7C5-C6DF-4ACE-BC2F-985645A93B6C}" type="presOf" srcId="{A6498735-F001-4BC9-AB51-28B4FDA93385}" destId="{E7EC80D3-1161-486E-9DE8-85133C46C86A}" srcOrd="1" destOrd="0" presId="urn:microsoft.com/office/officeart/2008/layout/NameandTitleOrganizationalChart"/>
    <dgm:cxn modelId="{C1321BCA-D0DD-4AB8-BFBA-9DFD612DAD82}" type="presOf" srcId="{1A634D67-11E5-4250-9C4D-C74FBE4D2294}" destId="{920F66BF-74DA-4F25-AC16-F76E8CBB7220}" srcOrd="0" destOrd="0" presId="urn:microsoft.com/office/officeart/2008/layout/NameandTitleOrganizationalChart"/>
    <dgm:cxn modelId="{4E42D76F-EF5C-4041-A287-BD20FA7081AF}" type="presOf" srcId="{757FCA17-0C70-41E6-9F20-A827BCA487D9}" destId="{28326E9A-A084-4B15-AD3A-24CA8B84D25C}" srcOrd="0" destOrd="0" presId="urn:microsoft.com/office/officeart/2008/layout/NameandTitleOrganizationalChart"/>
    <dgm:cxn modelId="{CF71F6A4-7933-43EB-95A1-EE50634D5BBF}" type="presOf" srcId="{3897DC5F-B08B-4AD7-BFB4-5A198BB49A81}" destId="{94E7D8E4-4613-4C84-A9D2-4316FB725185}" srcOrd="0" destOrd="0" presId="urn:microsoft.com/office/officeart/2008/layout/NameandTitleOrganizationalChart"/>
    <dgm:cxn modelId="{3A6CDF3D-D5D0-4C43-A1BB-D83582CA9BD7}" type="presOf" srcId="{88865D67-7E0E-46DE-8B8F-FD1E6FAB46AE}" destId="{9DFED4D5-2032-4BF3-BE60-DCE0527C5F32}" srcOrd="1" destOrd="0" presId="urn:microsoft.com/office/officeart/2008/layout/NameandTitleOrganizationalChart"/>
    <dgm:cxn modelId="{A4B10A98-C15A-46D4-86EB-BE97E935EA7C}" type="presOf" srcId="{24AEBFCA-8496-479F-BAE8-E09B26B1211B}" destId="{5ACBE703-94DF-4337-A6D4-F13E7D6DEAB1}" srcOrd="0" destOrd="0" presId="urn:microsoft.com/office/officeart/2008/layout/NameandTitleOrganizationalChart"/>
    <dgm:cxn modelId="{425C1897-86A1-471E-8347-86203B363FB2}" srcId="{8DB14999-EFBC-43EE-9654-25BA70B0A83C}" destId="{E74B41C4-48E4-44C1-AF4D-48051844CDC8}" srcOrd="1" destOrd="0" parTransId="{B44CFB0D-E59F-4FEA-8D89-8B025B4E7B74}" sibTransId="{41368142-3435-4420-B539-523E60806522}"/>
    <dgm:cxn modelId="{EC7904F8-9DAC-46ED-BA20-34E687CC65BD}" srcId="{8DB14999-EFBC-43EE-9654-25BA70B0A83C}" destId="{AB036000-180F-46FC-8BC3-9776CC13D9EA}" srcOrd="0" destOrd="0" parTransId="{E8E81FA6-0940-4200-ADB3-3B6868F0613D}" sibTransId="{DFD41C1D-6967-4802-B059-0D2359EC3F7D}"/>
    <dgm:cxn modelId="{A9385CAB-7701-465C-98A0-2721B29F7105}" type="presOf" srcId="{E25C0A52-AA60-44B2-869C-5E022F1360C2}" destId="{A9F33A60-C5BB-4871-8261-3BE24DF4E281}" srcOrd="0" destOrd="0" presId="urn:microsoft.com/office/officeart/2008/layout/NameandTitleOrganizationalChart"/>
    <dgm:cxn modelId="{41DF49CC-3E5C-42D9-8F9A-275A652C681C}" type="presOf" srcId="{F8C44730-11CA-4B44-9735-58CE9AA146C2}" destId="{532605E0-9CCD-46A6-AE32-A23E4AEB5ECE}" srcOrd="1" destOrd="0" presId="urn:microsoft.com/office/officeart/2008/layout/NameandTitleOrganizationalChart"/>
    <dgm:cxn modelId="{4C3AE790-EEB4-4BE7-8A46-B07F82B72EE5}" type="presOf" srcId="{E74B41C4-48E4-44C1-AF4D-48051844CDC8}" destId="{457D0898-16B9-4560-9F97-A27A9D10D0A1}" srcOrd="0" destOrd="0" presId="urn:microsoft.com/office/officeart/2008/layout/NameandTitleOrganizationalChart"/>
    <dgm:cxn modelId="{EF7B0854-A438-4F97-8E0C-4B748AA54520}" type="presOf" srcId="{BF4A9742-1374-4003-9FEE-6CA8E40249D5}" destId="{6096B169-2F3A-4166-A3D1-E62FE0C2E44F}" srcOrd="0" destOrd="0" presId="urn:microsoft.com/office/officeart/2008/layout/NameandTitleOrganizationalChart"/>
    <dgm:cxn modelId="{27CFC83F-DBE4-4E3B-9662-959354C28E37}" type="presOf" srcId="{7973FF48-8946-4599-91FB-5843373A323B}" destId="{555A7716-4598-4848-8DC5-CFD262220F06}" srcOrd="0" destOrd="0" presId="urn:microsoft.com/office/officeart/2008/layout/NameandTitleOrganizationalChart"/>
    <dgm:cxn modelId="{C328FB6C-4397-49FD-AC4C-76CA47BDC395}" srcId="{8DB14999-EFBC-43EE-9654-25BA70B0A83C}" destId="{3897DC5F-B08B-4AD7-BFB4-5A198BB49A81}" srcOrd="5" destOrd="0" parTransId="{258339A2-0162-45C6-808D-6B2F67BF5088}" sibTransId="{EB579461-F784-4B33-B135-FE9A7DAE701D}"/>
    <dgm:cxn modelId="{AE644907-B532-442E-A2DB-034A5B12B34D}" type="presOf" srcId="{FDB38026-628E-4267-80AC-C1EF98795013}" destId="{D0C9BB3F-090D-499C-A9C2-537940C8A5BF}" srcOrd="0" destOrd="0" presId="urn:microsoft.com/office/officeart/2008/layout/NameandTitleOrganizationalChart"/>
    <dgm:cxn modelId="{8175C733-434D-4AFC-8A47-66A306F47403}" srcId="{8DB14999-EFBC-43EE-9654-25BA70B0A83C}" destId="{757FCA17-0C70-41E6-9F20-A827BCA487D9}" srcOrd="4" destOrd="0" parTransId="{10C1C0F0-6D42-4B44-AA96-5FD359BDC055}" sibTransId="{614CB464-FF2D-4FE1-BFDD-0B1A298662A5}"/>
    <dgm:cxn modelId="{4AC5A4FD-E509-4FEF-A15D-52A2EB661DC6}" type="presOf" srcId="{A0231048-C0E2-4116-95F4-738F49F6C0FB}" destId="{448B53A5-36D7-473F-9740-CA64AC120231}" srcOrd="0" destOrd="0" presId="urn:microsoft.com/office/officeart/2008/layout/NameandTitleOrganizationalChart"/>
    <dgm:cxn modelId="{3DC71F12-4075-492F-91AE-0B7EFCA16501}" type="presOf" srcId="{89FD21CE-660F-4205-B5E0-52CBF6A560AC}" destId="{14A53B7C-B6B3-4FBC-8EC4-6EB4459A1510}" srcOrd="0" destOrd="0" presId="urn:microsoft.com/office/officeart/2008/layout/NameandTitleOrganizationalChart"/>
    <dgm:cxn modelId="{36DB4E75-5954-44EB-8690-77A2FA77EA23}" type="presOf" srcId="{C1A6145A-FFD8-4F97-9BE2-296A07F16EDB}" destId="{6DE007EC-795B-4F4A-A111-BA198EE1E388}" srcOrd="1" destOrd="0" presId="urn:microsoft.com/office/officeart/2008/layout/NameandTitleOrganizationalChart"/>
    <dgm:cxn modelId="{991C1E3D-1E96-4987-95D2-1E57E7336E7C}" srcId="{E89EF117-62DF-4292-89F0-456BC74FFF54}" destId="{F8C44730-11CA-4B44-9735-58CE9AA146C2}" srcOrd="2" destOrd="0" parTransId="{802AE42E-EE79-48BB-9634-1782ED6CE86B}" sibTransId="{668E8922-FF5A-41D8-9F13-EE5935D87551}"/>
    <dgm:cxn modelId="{D47A5973-E035-4E75-AEE2-B327671DBC89}" type="presOf" srcId="{9EB0A14F-A5DE-4A1D-A4DA-77DC4F7B2ADF}" destId="{12480C7E-5648-4E80-80EA-3ADF6F340B4F}" srcOrd="0" destOrd="0" presId="urn:microsoft.com/office/officeart/2008/layout/NameandTitleOrganizationalChart"/>
    <dgm:cxn modelId="{CCF90876-1271-4FD8-8E3D-D8E2D0B77B32}" type="presOf" srcId="{09F1F287-832E-4558-9158-3481C1304CD3}" destId="{28124767-81A7-4C05-AB81-7F310B33C748}" srcOrd="0" destOrd="0" presId="urn:microsoft.com/office/officeart/2008/layout/NameandTitleOrganizationalChart"/>
    <dgm:cxn modelId="{5410EF6F-6F2F-4F30-866F-DB68EA3DA912}" type="presOf" srcId="{1A634D67-11E5-4250-9C4D-C74FBE4D2294}" destId="{67D8041E-BD98-4DB7-8F29-280AD4159145}" srcOrd="1" destOrd="0" presId="urn:microsoft.com/office/officeart/2008/layout/NameandTitleOrganizationalChart"/>
    <dgm:cxn modelId="{21D21286-B0D2-455F-B623-D6A6F27FCAF7}" type="presOf" srcId="{C85C5C33-74D6-4DE1-ACA6-F9FF1F0EFE19}" destId="{5FF53DFE-B183-4CC8-930F-951E93D9F3D9}" srcOrd="0" destOrd="0" presId="urn:microsoft.com/office/officeart/2008/layout/NameandTitleOrganizationalChart"/>
    <dgm:cxn modelId="{42D89BE1-A68B-4A86-AF4A-EBC0DB21C84D}" srcId="{E89EF117-62DF-4292-89F0-456BC74FFF54}" destId="{1A634D67-11E5-4250-9C4D-C74FBE4D2294}" srcOrd="1" destOrd="0" parTransId="{68716164-EBF8-46A6-B0A3-8CBA1BE557E8}" sibTransId="{B16B48D0-480E-4138-A57F-EFBC04306EB3}"/>
    <dgm:cxn modelId="{78EDAF42-420A-4B78-B3C0-9D86D44DC58A}" type="presOf" srcId="{48B224F8-A6B2-467E-BF4B-61D0DC7272E8}" destId="{D622D771-93B5-4862-A076-53A5CFFAE5F8}" srcOrd="0" destOrd="0" presId="urn:microsoft.com/office/officeart/2008/layout/NameandTitleOrganizationalChart"/>
    <dgm:cxn modelId="{939F925B-1030-4987-B458-A20B4B366EE5}" type="presOf" srcId="{BF4A9742-1374-4003-9FEE-6CA8E40249D5}" destId="{FDD8FA69-69A5-488E-ADD1-E16600545031}" srcOrd="1" destOrd="0" presId="urn:microsoft.com/office/officeart/2008/layout/NameandTitleOrganizationalChart"/>
    <dgm:cxn modelId="{A2FF562F-67AD-4D2C-9400-A142E8EFFDCF}" type="presOf" srcId="{48B224F8-A6B2-467E-BF4B-61D0DC7272E8}" destId="{85CBDB82-9549-4A13-A522-A488DBF93E54}" srcOrd="1" destOrd="0" presId="urn:microsoft.com/office/officeart/2008/layout/NameandTitleOrganizationalChart"/>
    <dgm:cxn modelId="{B18E34B3-69F6-4229-A63B-15147C6B9C48}" srcId="{E89EF117-62DF-4292-89F0-456BC74FFF54}" destId="{88865D67-7E0E-46DE-8B8F-FD1E6FAB46AE}" srcOrd="0" destOrd="0" parTransId="{FDB38026-628E-4267-80AC-C1EF98795013}" sibTransId="{EA68C76E-4481-4BA7-8043-E7721F5F3D81}"/>
    <dgm:cxn modelId="{480A0D30-6934-4691-8FE2-D92650E0D137}" type="presOf" srcId="{258339A2-0162-45C6-808D-6B2F67BF5088}" destId="{D2304710-C9D5-4801-8026-B2588C9CC967}" srcOrd="0" destOrd="0" presId="urn:microsoft.com/office/officeart/2008/layout/NameandTitleOrganizationalChart"/>
    <dgm:cxn modelId="{F2A87FC2-2F72-404F-AABC-7EA39B26B2D5}" srcId="{8DB14999-EFBC-43EE-9654-25BA70B0A83C}" destId="{48B224F8-A6B2-467E-BF4B-61D0DC7272E8}" srcOrd="2" destOrd="0" parTransId="{9EB0A14F-A5DE-4A1D-A4DA-77DC4F7B2ADF}" sibTransId="{57E79575-F7D6-44C0-A6FB-9B874E8826F8}"/>
    <dgm:cxn modelId="{3A4855D7-7633-469D-9249-F573606D3503}" type="presOf" srcId="{A6498735-F001-4BC9-AB51-28B4FDA93385}" destId="{F3441099-83E0-4BA6-897F-7A378320AAEF}" srcOrd="0" destOrd="0" presId="urn:microsoft.com/office/officeart/2008/layout/NameandTitleOrganizationalChart"/>
    <dgm:cxn modelId="{8D8A704C-4C62-4EC6-A341-77D3AB4D1CB7}" type="presParOf" srcId="{28124767-81A7-4C05-AB81-7F310B33C748}" destId="{FBDB49E0-184D-4410-9B94-E53A90F8ECCA}" srcOrd="0" destOrd="0" presId="urn:microsoft.com/office/officeart/2008/layout/NameandTitleOrganizationalChart"/>
    <dgm:cxn modelId="{F5EE35C2-9FD9-49D0-8B68-EA60434CAED3}" type="presParOf" srcId="{FBDB49E0-184D-4410-9B94-E53A90F8ECCA}" destId="{7BC10E47-46CB-4336-989C-651B96F7F11C}" srcOrd="0" destOrd="0" presId="urn:microsoft.com/office/officeart/2008/layout/NameandTitleOrganizationalChart"/>
    <dgm:cxn modelId="{1CB531CC-F94C-42E5-B660-F67FC4C9A02C}" type="presParOf" srcId="{7BC10E47-46CB-4336-989C-651B96F7F11C}" destId="{C114B2C2-C429-4C40-8802-EBC010E26CCD}" srcOrd="0" destOrd="0" presId="urn:microsoft.com/office/officeart/2008/layout/NameandTitleOrganizationalChart"/>
    <dgm:cxn modelId="{FDD0610A-F89A-4321-B11E-788CC83EA550}" type="presParOf" srcId="{7BC10E47-46CB-4336-989C-651B96F7F11C}" destId="{FD279AD5-4492-412B-87F4-C1E605FCA892}" srcOrd="1" destOrd="0" presId="urn:microsoft.com/office/officeart/2008/layout/NameandTitleOrganizationalChart"/>
    <dgm:cxn modelId="{225931CA-1F7C-4BB5-AF5C-D2FEFFCCD657}" type="presParOf" srcId="{7BC10E47-46CB-4336-989C-651B96F7F11C}" destId="{94DE8CDA-5F01-4606-BE32-C8C111ED8F25}" srcOrd="2" destOrd="0" presId="urn:microsoft.com/office/officeart/2008/layout/NameandTitleOrganizationalChart"/>
    <dgm:cxn modelId="{5C95EFB0-0EE9-4142-92B0-4DFA3AF08B39}" type="presParOf" srcId="{FBDB49E0-184D-4410-9B94-E53A90F8ECCA}" destId="{E2415D72-3002-4220-8A54-5E10C3C0ABD0}" srcOrd="1" destOrd="0" presId="urn:microsoft.com/office/officeart/2008/layout/NameandTitleOrganizationalChart"/>
    <dgm:cxn modelId="{6B1FC957-076E-4F13-AF9D-8621E8E5F7F9}" type="presParOf" srcId="{E2415D72-3002-4220-8A54-5E10C3C0ABD0}" destId="{233EADEB-CC7A-4204-BECB-50D076DA5D6E}" srcOrd="0" destOrd="0" presId="urn:microsoft.com/office/officeart/2008/layout/NameandTitleOrganizationalChart"/>
    <dgm:cxn modelId="{B37E817C-B6D5-4E02-BEEF-117708B8CBD6}" type="presParOf" srcId="{E2415D72-3002-4220-8A54-5E10C3C0ABD0}" destId="{C3DD51FD-A33F-4F29-A602-F418864B1918}" srcOrd="1" destOrd="0" presId="urn:microsoft.com/office/officeart/2008/layout/NameandTitleOrganizationalChart"/>
    <dgm:cxn modelId="{1875A34D-801A-4888-B63C-A645A74FD102}" type="presParOf" srcId="{C3DD51FD-A33F-4F29-A602-F418864B1918}" destId="{49129A66-6D42-44BA-8278-D1CFA5B6BA9D}" srcOrd="0" destOrd="0" presId="urn:microsoft.com/office/officeart/2008/layout/NameandTitleOrganizationalChart"/>
    <dgm:cxn modelId="{1C640FA4-9369-47E9-A25D-7D9A5DCD7471}" type="presParOf" srcId="{49129A66-6D42-44BA-8278-D1CFA5B6BA9D}" destId="{920F66BF-74DA-4F25-AC16-F76E8CBB7220}" srcOrd="0" destOrd="0" presId="urn:microsoft.com/office/officeart/2008/layout/NameandTitleOrganizationalChart"/>
    <dgm:cxn modelId="{3497B178-C51D-40BD-B691-346D30EE677D}" type="presParOf" srcId="{49129A66-6D42-44BA-8278-D1CFA5B6BA9D}" destId="{F24A9748-60D1-4C0B-AD31-4018FA0312C8}" srcOrd="1" destOrd="0" presId="urn:microsoft.com/office/officeart/2008/layout/NameandTitleOrganizationalChart"/>
    <dgm:cxn modelId="{A016D50A-30D4-420B-B300-18C3CC7F550A}" type="presParOf" srcId="{49129A66-6D42-44BA-8278-D1CFA5B6BA9D}" destId="{67D8041E-BD98-4DB7-8F29-280AD4159145}" srcOrd="2" destOrd="0" presId="urn:microsoft.com/office/officeart/2008/layout/NameandTitleOrganizationalChart"/>
    <dgm:cxn modelId="{4EB26FCA-D6E3-4953-B257-EC403F98C752}" type="presParOf" srcId="{C3DD51FD-A33F-4F29-A602-F418864B1918}" destId="{CF2ED293-A1A8-469D-90A0-61AE2BB7CA6C}" srcOrd="1" destOrd="0" presId="urn:microsoft.com/office/officeart/2008/layout/NameandTitleOrganizationalChart"/>
    <dgm:cxn modelId="{2E3C9BA4-FA30-4952-A81D-EB2676D4A193}" type="presParOf" srcId="{C3DD51FD-A33F-4F29-A602-F418864B1918}" destId="{9DC7111D-3C96-4896-BA51-EBB03F4D3D88}" srcOrd="2" destOrd="0" presId="urn:microsoft.com/office/officeart/2008/layout/NameandTitleOrganizationalChart"/>
    <dgm:cxn modelId="{30D88852-1A18-4740-A4FC-47CCDA80050B}" type="presParOf" srcId="{E2415D72-3002-4220-8A54-5E10C3C0ABD0}" destId="{AFE708E3-C045-4FE7-A9DD-C30DED2F3A1A}" srcOrd="2" destOrd="0" presId="urn:microsoft.com/office/officeart/2008/layout/NameandTitleOrganizationalChart"/>
    <dgm:cxn modelId="{36AE2E99-9F46-430C-9164-487005E1BAD7}" type="presParOf" srcId="{E2415D72-3002-4220-8A54-5E10C3C0ABD0}" destId="{98601CF7-F298-4EC0-80F7-2CE725541E9F}" srcOrd="3" destOrd="0" presId="urn:microsoft.com/office/officeart/2008/layout/NameandTitleOrganizationalChart"/>
    <dgm:cxn modelId="{C1059C87-9966-450F-B88F-408ADC9109FE}" type="presParOf" srcId="{98601CF7-F298-4EC0-80F7-2CE725541E9F}" destId="{D0DF164A-49AD-41DF-8117-BB00933C8F3E}" srcOrd="0" destOrd="0" presId="urn:microsoft.com/office/officeart/2008/layout/NameandTitleOrganizationalChart"/>
    <dgm:cxn modelId="{754BEAF8-EBFA-4EC7-B850-7A072FAF4DDE}" type="presParOf" srcId="{D0DF164A-49AD-41DF-8117-BB00933C8F3E}" destId="{0E4394A5-5D91-4556-98A5-B70777377551}" srcOrd="0" destOrd="0" presId="urn:microsoft.com/office/officeart/2008/layout/NameandTitleOrganizationalChart"/>
    <dgm:cxn modelId="{B7E95C54-47F9-4565-B787-68EDD15CB9A2}" type="presParOf" srcId="{D0DF164A-49AD-41DF-8117-BB00933C8F3E}" destId="{78A51E89-692C-40B7-BA00-3AA0F37C8321}" srcOrd="1" destOrd="0" presId="urn:microsoft.com/office/officeart/2008/layout/NameandTitleOrganizationalChart"/>
    <dgm:cxn modelId="{E92D731B-B3BE-49AC-A6B1-1FDA77637890}" type="presParOf" srcId="{D0DF164A-49AD-41DF-8117-BB00933C8F3E}" destId="{532605E0-9CCD-46A6-AE32-A23E4AEB5ECE}" srcOrd="2" destOrd="0" presId="urn:microsoft.com/office/officeart/2008/layout/NameandTitleOrganizationalChart"/>
    <dgm:cxn modelId="{9682C18D-A492-41BE-A3A9-8F27811152F8}" type="presParOf" srcId="{98601CF7-F298-4EC0-80F7-2CE725541E9F}" destId="{7156F81A-DEF7-4E36-B7D4-32A4BCCDF175}" srcOrd="1" destOrd="0" presId="urn:microsoft.com/office/officeart/2008/layout/NameandTitleOrganizationalChart"/>
    <dgm:cxn modelId="{DE971C6B-7546-4D77-BB9F-169590EF4E3B}" type="presParOf" srcId="{98601CF7-F298-4EC0-80F7-2CE725541E9F}" destId="{774090D1-7CA4-45A8-B35F-16CEC20704E6}" srcOrd="2" destOrd="0" presId="urn:microsoft.com/office/officeart/2008/layout/NameandTitleOrganizationalChart"/>
    <dgm:cxn modelId="{592B3DB9-7F89-4A7A-B9F0-E318B85987F8}" type="presParOf" srcId="{E2415D72-3002-4220-8A54-5E10C3C0ABD0}" destId="{448B53A5-36D7-473F-9740-CA64AC120231}" srcOrd="4" destOrd="0" presId="urn:microsoft.com/office/officeart/2008/layout/NameandTitleOrganizationalChart"/>
    <dgm:cxn modelId="{8A0593E5-7FA7-4613-BBC7-F19BED58E78D}" type="presParOf" srcId="{E2415D72-3002-4220-8A54-5E10C3C0ABD0}" destId="{783182A6-3297-4C6C-90DB-E8E1319A9817}" srcOrd="5" destOrd="0" presId="urn:microsoft.com/office/officeart/2008/layout/NameandTitleOrganizationalChart"/>
    <dgm:cxn modelId="{2EF0C6C7-E33D-42F5-B9F0-84857CB4B45F}" type="presParOf" srcId="{783182A6-3297-4C6C-90DB-E8E1319A9817}" destId="{FDBDA323-D346-4DCA-8BE3-787F5BC05990}" srcOrd="0" destOrd="0" presId="urn:microsoft.com/office/officeart/2008/layout/NameandTitleOrganizationalChart"/>
    <dgm:cxn modelId="{49653D23-022D-4F8D-95FF-0475AB4AB8E4}" type="presParOf" srcId="{FDBDA323-D346-4DCA-8BE3-787F5BC05990}" destId="{31EB16C4-EFDD-4587-860B-2BE8940AADF7}" srcOrd="0" destOrd="0" presId="urn:microsoft.com/office/officeart/2008/layout/NameandTitleOrganizationalChart"/>
    <dgm:cxn modelId="{84FE3A2D-0C1D-426C-9F4E-0449BCA43263}" type="presParOf" srcId="{FDBDA323-D346-4DCA-8BE3-787F5BC05990}" destId="{6E7B53C9-8700-4B99-9976-8A45A55DCB99}" srcOrd="1" destOrd="0" presId="urn:microsoft.com/office/officeart/2008/layout/NameandTitleOrganizationalChart"/>
    <dgm:cxn modelId="{D0D42EB5-7767-40BF-84A7-A38517C36EF8}" type="presParOf" srcId="{FDBDA323-D346-4DCA-8BE3-787F5BC05990}" destId="{43230E0B-345E-4E88-AA01-3E558D9B3CA2}" srcOrd="2" destOrd="0" presId="urn:microsoft.com/office/officeart/2008/layout/NameandTitleOrganizationalChart"/>
    <dgm:cxn modelId="{EEB8B807-A250-45B4-ADA0-57187122DA09}" type="presParOf" srcId="{783182A6-3297-4C6C-90DB-E8E1319A9817}" destId="{C31625A2-99F3-4C49-9320-CE1A7181B98A}" srcOrd="1" destOrd="0" presId="urn:microsoft.com/office/officeart/2008/layout/NameandTitleOrganizationalChart"/>
    <dgm:cxn modelId="{5CAC75E3-2180-40A1-A2C4-D7F3758C8F72}" type="presParOf" srcId="{C31625A2-99F3-4C49-9320-CE1A7181B98A}" destId="{E66389F3-7674-450B-8FD2-3CAC4852AAFD}" srcOrd="0" destOrd="0" presId="urn:microsoft.com/office/officeart/2008/layout/NameandTitleOrganizationalChart"/>
    <dgm:cxn modelId="{5247EC8A-6ADA-4588-8807-BED01C6AC022}" type="presParOf" srcId="{C31625A2-99F3-4C49-9320-CE1A7181B98A}" destId="{D2AB2B4F-14D0-4863-A14A-57AA314DF6D3}" srcOrd="1" destOrd="0" presId="urn:microsoft.com/office/officeart/2008/layout/NameandTitleOrganizationalChart"/>
    <dgm:cxn modelId="{2B5BED42-A7BE-46E6-8E88-6D3815ABE4C9}" type="presParOf" srcId="{D2AB2B4F-14D0-4863-A14A-57AA314DF6D3}" destId="{909FBC8E-6D5C-4771-870B-F1128A7CDFC9}" srcOrd="0" destOrd="0" presId="urn:microsoft.com/office/officeart/2008/layout/NameandTitleOrganizationalChart"/>
    <dgm:cxn modelId="{5C6B1C94-5982-418A-AE60-F7CA26E7BE55}" type="presParOf" srcId="{909FBC8E-6D5C-4771-870B-F1128A7CDFC9}" destId="{457D0898-16B9-4560-9F97-A27A9D10D0A1}" srcOrd="0" destOrd="0" presId="urn:microsoft.com/office/officeart/2008/layout/NameandTitleOrganizationalChart"/>
    <dgm:cxn modelId="{BB1F6831-8EF5-4C8E-BDC1-C6E249981ADF}" type="presParOf" srcId="{909FBC8E-6D5C-4771-870B-F1128A7CDFC9}" destId="{59257480-BD9C-40E9-8694-76F78CB4A64C}" srcOrd="1" destOrd="0" presId="urn:microsoft.com/office/officeart/2008/layout/NameandTitleOrganizationalChart"/>
    <dgm:cxn modelId="{40BE709D-930C-413E-884B-11AB6C54E0A5}" type="presParOf" srcId="{909FBC8E-6D5C-4771-870B-F1128A7CDFC9}" destId="{D7A312B9-E284-42A0-BDEC-91FA365A1D18}" srcOrd="2" destOrd="0" presId="urn:microsoft.com/office/officeart/2008/layout/NameandTitleOrganizationalChart"/>
    <dgm:cxn modelId="{FE2AF6DF-B84E-4F9C-9DD6-CC4441E76C7B}" type="presParOf" srcId="{D2AB2B4F-14D0-4863-A14A-57AA314DF6D3}" destId="{EFAF4426-0C61-4F9E-B8B3-1FBAE767A2A3}" srcOrd="1" destOrd="0" presId="urn:microsoft.com/office/officeart/2008/layout/NameandTitleOrganizationalChart"/>
    <dgm:cxn modelId="{6E80584B-DC13-420D-8A4A-3EECFE7BFC12}" type="presParOf" srcId="{D2AB2B4F-14D0-4863-A14A-57AA314DF6D3}" destId="{BBB9DD2D-720C-4392-A148-4743BB053DCE}" srcOrd="2" destOrd="0" presId="urn:microsoft.com/office/officeart/2008/layout/NameandTitleOrganizationalChart"/>
    <dgm:cxn modelId="{66FAB937-026B-420E-BEEE-26181A9EEA5A}" type="presParOf" srcId="{C31625A2-99F3-4C49-9320-CE1A7181B98A}" destId="{12480C7E-5648-4E80-80EA-3ADF6F340B4F}" srcOrd="2" destOrd="0" presId="urn:microsoft.com/office/officeart/2008/layout/NameandTitleOrganizationalChart"/>
    <dgm:cxn modelId="{2BA35E16-477B-4FC5-83B1-F1FBB6DFA550}" type="presParOf" srcId="{C31625A2-99F3-4C49-9320-CE1A7181B98A}" destId="{53DE1166-591C-4F77-9039-D8C5F970D524}" srcOrd="3" destOrd="0" presId="urn:microsoft.com/office/officeart/2008/layout/NameandTitleOrganizationalChart"/>
    <dgm:cxn modelId="{9473E059-8587-45D3-9A04-3C0D85755710}" type="presParOf" srcId="{53DE1166-591C-4F77-9039-D8C5F970D524}" destId="{2590217D-DDC3-4D65-9CA4-68A560558731}" srcOrd="0" destOrd="0" presId="urn:microsoft.com/office/officeart/2008/layout/NameandTitleOrganizationalChart"/>
    <dgm:cxn modelId="{31F6DC4E-592C-4F35-A448-F8695B9651D4}" type="presParOf" srcId="{2590217D-DDC3-4D65-9CA4-68A560558731}" destId="{D622D771-93B5-4862-A076-53A5CFFAE5F8}" srcOrd="0" destOrd="0" presId="urn:microsoft.com/office/officeart/2008/layout/NameandTitleOrganizationalChart"/>
    <dgm:cxn modelId="{2E2991D4-67E5-457F-A9A2-4C35F9C53289}" type="presParOf" srcId="{2590217D-DDC3-4D65-9CA4-68A560558731}" destId="{177F87FD-391B-46DC-9291-E8DEB90858FE}" srcOrd="1" destOrd="0" presId="urn:microsoft.com/office/officeart/2008/layout/NameandTitleOrganizationalChart"/>
    <dgm:cxn modelId="{8F6433F5-F262-4DBE-A334-390A7AD65513}" type="presParOf" srcId="{2590217D-DDC3-4D65-9CA4-68A560558731}" destId="{85CBDB82-9549-4A13-A522-A488DBF93E54}" srcOrd="2" destOrd="0" presId="urn:microsoft.com/office/officeart/2008/layout/NameandTitleOrganizationalChart"/>
    <dgm:cxn modelId="{0452FAA6-D243-47F1-AB3B-C72693712685}" type="presParOf" srcId="{53DE1166-591C-4F77-9039-D8C5F970D524}" destId="{DFC770FE-1806-42E8-AD6C-6FF20B47EC40}" srcOrd="1" destOrd="0" presId="urn:microsoft.com/office/officeart/2008/layout/NameandTitleOrganizationalChart"/>
    <dgm:cxn modelId="{2CF34BE8-7688-4CA1-BA48-DFBAB2EEE5A0}" type="presParOf" srcId="{53DE1166-591C-4F77-9039-D8C5F970D524}" destId="{E64CC686-68D7-4FF9-ACA0-0173ED6F405E}" srcOrd="2" destOrd="0" presId="urn:microsoft.com/office/officeart/2008/layout/NameandTitleOrganizationalChart"/>
    <dgm:cxn modelId="{F701F3B2-FB8A-436E-B8CE-6278980F7E1F}" type="presParOf" srcId="{C31625A2-99F3-4C49-9320-CE1A7181B98A}" destId="{5FF53DFE-B183-4CC8-930F-951E93D9F3D9}" srcOrd="4" destOrd="0" presId="urn:microsoft.com/office/officeart/2008/layout/NameandTitleOrganizationalChart"/>
    <dgm:cxn modelId="{20177BCF-7DB5-4EE8-924B-CB5754B31732}" type="presParOf" srcId="{C31625A2-99F3-4C49-9320-CE1A7181B98A}" destId="{713E6AF4-1796-4BFB-A894-7331051E2B9E}" srcOrd="5" destOrd="0" presId="urn:microsoft.com/office/officeart/2008/layout/NameandTitleOrganizationalChart"/>
    <dgm:cxn modelId="{EE5CB823-2904-4280-9B07-879AA384C900}" type="presParOf" srcId="{713E6AF4-1796-4BFB-A894-7331051E2B9E}" destId="{ABBE3118-ACA9-4BB8-BE45-9BA0BEF95D10}" srcOrd="0" destOrd="0" presId="urn:microsoft.com/office/officeart/2008/layout/NameandTitleOrganizationalChart"/>
    <dgm:cxn modelId="{52CA6664-A872-47D3-A41A-5277D05F2945}" type="presParOf" srcId="{ABBE3118-ACA9-4BB8-BE45-9BA0BEF95D10}" destId="{6096B169-2F3A-4166-A3D1-E62FE0C2E44F}" srcOrd="0" destOrd="0" presId="urn:microsoft.com/office/officeart/2008/layout/NameandTitleOrganizationalChart"/>
    <dgm:cxn modelId="{F9D3DEED-7EB1-4812-BC86-2BCA995EBBCF}" type="presParOf" srcId="{ABBE3118-ACA9-4BB8-BE45-9BA0BEF95D10}" destId="{5ACBE703-94DF-4337-A6D4-F13E7D6DEAB1}" srcOrd="1" destOrd="0" presId="urn:microsoft.com/office/officeart/2008/layout/NameandTitleOrganizationalChart"/>
    <dgm:cxn modelId="{9C531ACC-3F6C-4AB0-A3F4-7B223D201FD0}" type="presParOf" srcId="{ABBE3118-ACA9-4BB8-BE45-9BA0BEF95D10}" destId="{FDD8FA69-69A5-488E-ADD1-E16600545031}" srcOrd="2" destOrd="0" presId="urn:microsoft.com/office/officeart/2008/layout/NameandTitleOrganizationalChart"/>
    <dgm:cxn modelId="{7E77D985-47AA-4B65-AFD5-78805A02275C}" type="presParOf" srcId="{713E6AF4-1796-4BFB-A894-7331051E2B9E}" destId="{57C88F3A-D3E3-4FA7-9D6F-6BEACCD1095B}" srcOrd="1" destOrd="0" presId="urn:microsoft.com/office/officeart/2008/layout/NameandTitleOrganizationalChart"/>
    <dgm:cxn modelId="{A1B843D1-B7DE-4B8D-BB34-C8E71D298B61}" type="presParOf" srcId="{713E6AF4-1796-4BFB-A894-7331051E2B9E}" destId="{80E8C181-70CA-4BB2-A2BE-407B6EFCDA8D}" srcOrd="2" destOrd="0" presId="urn:microsoft.com/office/officeart/2008/layout/NameandTitleOrganizationalChart"/>
    <dgm:cxn modelId="{C3C53A51-65DA-489B-890F-A938512F70E2}" type="presParOf" srcId="{C31625A2-99F3-4C49-9320-CE1A7181B98A}" destId="{F97B7567-4FA8-4C93-B303-34A2401E69C4}" srcOrd="6" destOrd="0" presId="urn:microsoft.com/office/officeart/2008/layout/NameandTitleOrganizationalChart"/>
    <dgm:cxn modelId="{4CB1D764-7F03-42D0-9E6A-BF4D820364B5}" type="presParOf" srcId="{C31625A2-99F3-4C49-9320-CE1A7181B98A}" destId="{3AEFFDDA-8B56-40DC-984B-8E7A310B3A98}" srcOrd="7" destOrd="0" presId="urn:microsoft.com/office/officeart/2008/layout/NameandTitleOrganizationalChart"/>
    <dgm:cxn modelId="{DBE70BB5-5DA7-4ACB-A033-5EA7B24E80B5}" type="presParOf" srcId="{3AEFFDDA-8B56-40DC-984B-8E7A310B3A98}" destId="{316DFEDA-02F1-40EB-B4AF-92D3A9FC0344}" srcOrd="0" destOrd="0" presId="urn:microsoft.com/office/officeart/2008/layout/NameandTitleOrganizationalChart"/>
    <dgm:cxn modelId="{15BD23ED-3D53-4CF7-8A2B-7854A0223587}" type="presParOf" srcId="{316DFEDA-02F1-40EB-B4AF-92D3A9FC0344}" destId="{28326E9A-A084-4B15-AD3A-24CA8B84D25C}" srcOrd="0" destOrd="0" presId="urn:microsoft.com/office/officeart/2008/layout/NameandTitleOrganizationalChart"/>
    <dgm:cxn modelId="{52A89007-5710-48C8-AEEF-06FCBEE2C472}" type="presParOf" srcId="{316DFEDA-02F1-40EB-B4AF-92D3A9FC0344}" destId="{64119D12-DDD9-48A8-A199-865153F696E7}" srcOrd="1" destOrd="0" presId="urn:microsoft.com/office/officeart/2008/layout/NameandTitleOrganizationalChart"/>
    <dgm:cxn modelId="{5E207386-248F-4D9B-B9BD-2DD44E829D4B}" type="presParOf" srcId="{316DFEDA-02F1-40EB-B4AF-92D3A9FC0344}" destId="{345CEAAD-4437-4467-9678-2E10ACBCAA5F}" srcOrd="2" destOrd="0" presId="urn:microsoft.com/office/officeart/2008/layout/NameandTitleOrganizationalChart"/>
    <dgm:cxn modelId="{0406A5CA-F8E4-4E57-B737-4D5F0A945173}" type="presParOf" srcId="{3AEFFDDA-8B56-40DC-984B-8E7A310B3A98}" destId="{F2E786A8-54FB-4333-AA71-90086BCF1DD6}" srcOrd="1" destOrd="0" presId="urn:microsoft.com/office/officeart/2008/layout/NameandTitleOrganizationalChart"/>
    <dgm:cxn modelId="{12F5F43B-B66C-4119-B67B-2229307CF631}" type="presParOf" srcId="{3AEFFDDA-8B56-40DC-984B-8E7A310B3A98}" destId="{90FDCFB4-2151-4ABB-A04F-EE02F752ED51}" srcOrd="2" destOrd="0" presId="urn:microsoft.com/office/officeart/2008/layout/NameandTitleOrganizationalChart"/>
    <dgm:cxn modelId="{DDBA0D42-47F1-4986-8E23-1507EBF27207}" type="presParOf" srcId="{C31625A2-99F3-4C49-9320-CE1A7181B98A}" destId="{D2304710-C9D5-4801-8026-B2588C9CC967}" srcOrd="8" destOrd="0" presId="urn:microsoft.com/office/officeart/2008/layout/NameandTitleOrganizationalChart"/>
    <dgm:cxn modelId="{9EE13B2D-DF92-444A-959A-8FCA93B5A4DC}" type="presParOf" srcId="{C31625A2-99F3-4C49-9320-CE1A7181B98A}" destId="{FF55C239-D8FB-4917-B3CC-9992312B7F6C}" srcOrd="9" destOrd="0" presId="urn:microsoft.com/office/officeart/2008/layout/NameandTitleOrganizationalChart"/>
    <dgm:cxn modelId="{65995E3B-DEE9-46EF-8130-589A678F44C0}" type="presParOf" srcId="{FF55C239-D8FB-4917-B3CC-9992312B7F6C}" destId="{D29B2E02-CC06-497E-87E6-CCBC0E5839D5}" srcOrd="0" destOrd="0" presId="urn:microsoft.com/office/officeart/2008/layout/NameandTitleOrganizationalChart"/>
    <dgm:cxn modelId="{40F9B142-AA77-4CD9-BAC2-A9076355CC81}" type="presParOf" srcId="{D29B2E02-CC06-497E-87E6-CCBC0E5839D5}" destId="{94E7D8E4-4613-4C84-A9D2-4316FB725185}" srcOrd="0" destOrd="0" presId="urn:microsoft.com/office/officeart/2008/layout/NameandTitleOrganizationalChart"/>
    <dgm:cxn modelId="{8A5C3F87-6E8D-4C5C-8729-885284DAFEA9}" type="presParOf" srcId="{D29B2E02-CC06-497E-87E6-CCBC0E5839D5}" destId="{70D34457-37C5-4D7F-9E01-17CECE501AEA}" srcOrd="1" destOrd="0" presId="urn:microsoft.com/office/officeart/2008/layout/NameandTitleOrganizationalChart"/>
    <dgm:cxn modelId="{6C3AE7FD-ED5F-44B0-BB79-114ACBA75881}" type="presParOf" srcId="{D29B2E02-CC06-497E-87E6-CCBC0E5839D5}" destId="{2D272661-E987-4527-9DDD-78C237E08408}" srcOrd="2" destOrd="0" presId="urn:microsoft.com/office/officeart/2008/layout/NameandTitleOrganizationalChart"/>
    <dgm:cxn modelId="{32557999-5E9A-442E-8F8C-EA8AC2AE7BB4}" type="presParOf" srcId="{FF55C239-D8FB-4917-B3CC-9992312B7F6C}" destId="{8827E7F2-98F6-489A-AF3D-981688831637}" srcOrd="1" destOrd="0" presId="urn:microsoft.com/office/officeart/2008/layout/NameandTitleOrganizationalChart"/>
    <dgm:cxn modelId="{CCF05A06-477E-4D6F-99A4-2153F56C583D}" type="presParOf" srcId="{FF55C239-D8FB-4917-B3CC-9992312B7F6C}" destId="{3F086BB8-8F21-4BCA-9455-24FD5E90A573}" srcOrd="2" destOrd="0" presId="urn:microsoft.com/office/officeart/2008/layout/NameandTitleOrganizationalChart"/>
    <dgm:cxn modelId="{AD301E2F-70C9-4F8F-8C30-ECF054EDF760}" type="presParOf" srcId="{C31625A2-99F3-4C49-9320-CE1A7181B98A}" destId="{574C90C5-36C2-4CEE-B168-E23B45C930F9}" srcOrd="10" destOrd="0" presId="urn:microsoft.com/office/officeart/2008/layout/NameandTitleOrganizationalChart"/>
    <dgm:cxn modelId="{F404C49F-3C49-4679-97A5-5B284E5F4C24}" type="presParOf" srcId="{C31625A2-99F3-4C49-9320-CE1A7181B98A}" destId="{E6CD7BB2-CAD3-421E-B8E6-BE6359959B1A}" srcOrd="11" destOrd="0" presId="urn:microsoft.com/office/officeart/2008/layout/NameandTitleOrganizationalChart"/>
    <dgm:cxn modelId="{9104BAD5-B6DE-43A9-8206-6C3370B3E29A}" type="presParOf" srcId="{E6CD7BB2-CAD3-421E-B8E6-BE6359959B1A}" destId="{C22E6363-54A9-4AD1-BA02-BA5DDED4EF05}" srcOrd="0" destOrd="0" presId="urn:microsoft.com/office/officeart/2008/layout/NameandTitleOrganizationalChart"/>
    <dgm:cxn modelId="{E80A0030-DC51-46DA-9730-5B253CEBD017}" type="presParOf" srcId="{C22E6363-54A9-4AD1-BA02-BA5DDED4EF05}" destId="{A9F33A60-C5BB-4871-8261-3BE24DF4E281}" srcOrd="0" destOrd="0" presId="urn:microsoft.com/office/officeart/2008/layout/NameandTitleOrganizationalChart"/>
    <dgm:cxn modelId="{5AD40D75-9A26-46C0-897E-C9F7B0E31BC1}" type="presParOf" srcId="{C22E6363-54A9-4AD1-BA02-BA5DDED4EF05}" destId="{48CBA2E7-E28D-42D2-94E0-47B04736DB03}" srcOrd="1" destOrd="0" presId="urn:microsoft.com/office/officeart/2008/layout/NameandTitleOrganizationalChart"/>
    <dgm:cxn modelId="{7DB5391C-1A41-4C8E-A4EB-0A193069D2A2}" type="presParOf" srcId="{C22E6363-54A9-4AD1-BA02-BA5DDED4EF05}" destId="{4C317AFE-65A3-4D21-A3B6-F982375A36D0}" srcOrd="2" destOrd="0" presId="urn:microsoft.com/office/officeart/2008/layout/NameandTitleOrganizationalChart"/>
    <dgm:cxn modelId="{21281802-04BF-41AD-BE38-384A9856B691}" type="presParOf" srcId="{E6CD7BB2-CAD3-421E-B8E6-BE6359959B1A}" destId="{EDF3752D-250F-4C0A-B3FD-86FD772EBF23}" srcOrd="1" destOrd="0" presId="urn:microsoft.com/office/officeart/2008/layout/NameandTitleOrganizationalChart"/>
    <dgm:cxn modelId="{F1FAA1A1-2B33-4E6B-BFF2-41784963FE88}" type="presParOf" srcId="{E6CD7BB2-CAD3-421E-B8E6-BE6359959B1A}" destId="{5885C2DC-DE53-4804-ACA2-D9B4DE36B534}" srcOrd="2" destOrd="0" presId="urn:microsoft.com/office/officeart/2008/layout/NameandTitleOrganizationalChart"/>
    <dgm:cxn modelId="{E172D394-F0B2-4E21-9DCB-732635B09C1B}" type="presParOf" srcId="{783182A6-3297-4C6C-90DB-E8E1319A9817}" destId="{1F12E88C-DC38-49CF-A81A-7DAD9EA1DC97}" srcOrd="2" destOrd="0" presId="urn:microsoft.com/office/officeart/2008/layout/NameandTitleOrganizationalChart"/>
    <dgm:cxn modelId="{F4BCC4CA-DA6D-4798-A76F-9A7AB1F02DFC}" type="presParOf" srcId="{1F12E88C-DC38-49CF-A81A-7DAD9EA1DC97}" destId="{7D5EE2E2-4AB9-47E3-B536-7B217EDA1B27}" srcOrd="0" destOrd="0" presId="urn:microsoft.com/office/officeart/2008/layout/NameandTitleOrganizationalChart"/>
    <dgm:cxn modelId="{708ADC68-8AA1-4CCC-8521-AFE5CBEC19ED}" type="presParOf" srcId="{1F12E88C-DC38-49CF-A81A-7DAD9EA1DC97}" destId="{12F3F174-2C59-4DB7-B01F-9160C067BEEC}" srcOrd="1" destOrd="0" presId="urn:microsoft.com/office/officeart/2008/layout/NameandTitleOrganizationalChart"/>
    <dgm:cxn modelId="{D6D4D215-1204-4422-83EE-B7F12867F393}" type="presParOf" srcId="{12F3F174-2C59-4DB7-B01F-9160C067BEEC}" destId="{9DCA824B-BEB0-444C-9991-A3B8D2185351}" srcOrd="0" destOrd="0" presId="urn:microsoft.com/office/officeart/2008/layout/NameandTitleOrganizationalChart"/>
    <dgm:cxn modelId="{C29AE837-EFFD-4950-B863-D80C5938496E}" type="presParOf" srcId="{9DCA824B-BEB0-444C-9991-A3B8D2185351}" destId="{1F0FE5E0-AF02-46E1-A305-21A0EBE176B5}" srcOrd="0" destOrd="0" presId="urn:microsoft.com/office/officeart/2008/layout/NameandTitleOrganizationalChart"/>
    <dgm:cxn modelId="{9AFCEF67-99A6-4688-8ABD-74F4F241BF0A}" type="presParOf" srcId="{9DCA824B-BEB0-444C-9991-A3B8D2185351}" destId="{998AA04F-995A-4706-BD7C-76D8C85C6584}" srcOrd="1" destOrd="0" presId="urn:microsoft.com/office/officeart/2008/layout/NameandTitleOrganizationalChart"/>
    <dgm:cxn modelId="{54D14EDD-54FC-4408-8384-97B839D6C540}" type="presParOf" srcId="{9DCA824B-BEB0-444C-9991-A3B8D2185351}" destId="{CDEB51DF-EC5E-432B-ADA5-CFF4D9CEA802}" srcOrd="2" destOrd="0" presId="urn:microsoft.com/office/officeart/2008/layout/NameandTitleOrganizationalChart"/>
    <dgm:cxn modelId="{CA99A249-A944-4D56-9691-92C076E5FC71}" type="presParOf" srcId="{12F3F174-2C59-4DB7-B01F-9160C067BEEC}" destId="{6DEDE815-6845-41DC-99D3-6D4202958BEB}" srcOrd="1" destOrd="0" presId="urn:microsoft.com/office/officeart/2008/layout/NameandTitleOrganizationalChart"/>
    <dgm:cxn modelId="{D924299D-ECB6-4E2C-9F8E-44D8CC4F2AE4}" type="presParOf" srcId="{12F3F174-2C59-4DB7-B01F-9160C067BEEC}" destId="{455F9F8A-730E-44A7-917C-DEC8A735C377}" srcOrd="2" destOrd="0" presId="urn:microsoft.com/office/officeart/2008/layout/NameandTitleOrganizationalChart"/>
    <dgm:cxn modelId="{7AB770A6-56B1-4458-B2C3-1868BA43E35A}" type="presParOf" srcId="{E2415D72-3002-4220-8A54-5E10C3C0ABD0}" destId="{7800984F-853F-4C86-AFAD-F7100951519B}" srcOrd="6" destOrd="0" presId="urn:microsoft.com/office/officeart/2008/layout/NameandTitleOrganizationalChart"/>
    <dgm:cxn modelId="{36F2CB56-BBCC-4777-B3D3-EE38E2F45143}" type="presParOf" srcId="{E2415D72-3002-4220-8A54-5E10C3C0ABD0}" destId="{B44B1EE9-407F-4B6D-86AA-2DD5784BAD22}" srcOrd="7" destOrd="0" presId="urn:microsoft.com/office/officeart/2008/layout/NameandTitleOrganizationalChart"/>
    <dgm:cxn modelId="{F2ABF533-0010-4F03-89B5-296FBFFC6BE8}" type="presParOf" srcId="{B44B1EE9-407F-4B6D-86AA-2DD5784BAD22}" destId="{66508BE6-6ACA-4AE4-AABF-29E36BFB36A1}" srcOrd="0" destOrd="0" presId="urn:microsoft.com/office/officeart/2008/layout/NameandTitleOrganizationalChart"/>
    <dgm:cxn modelId="{90C19C43-5F72-42FE-98D3-C9A47F68557E}" type="presParOf" srcId="{66508BE6-6ACA-4AE4-AABF-29E36BFB36A1}" destId="{B0B9909B-F4D6-41FA-A067-7086CE4C8915}" srcOrd="0" destOrd="0" presId="urn:microsoft.com/office/officeart/2008/layout/NameandTitleOrganizationalChart"/>
    <dgm:cxn modelId="{53A2605A-8D93-4269-A48E-89F8BCBBD5F5}" type="presParOf" srcId="{66508BE6-6ACA-4AE4-AABF-29E36BFB36A1}" destId="{8E206798-554A-46F8-A619-FC7D2DBFE4FD}" srcOrd="1" destOrd="0" presId="urn:microsoft.com/office/officeart/2008/layout/NameandTitleOrganizationalChart"/>
    <dgm:cxn modelId="{F85CDA4F-6122-4E6B-B57B-2EBAE761DEBF}" type="presParOf" srcId="{66508BE6-6ACA-4AE4-AABF-29E36BFB36A1}" destId="{6DE007EC-795B-4F4A-A111-BA198EE1E388}" srcOrd="2" destOrd="0" presId="urn:microsoft.com/office/officeart/2008/layout/NameandTitleOrganizationalChart"/>
    <dgm:cxn modelId="{05977287-2A17-494E-A488-601CCDA1B986}" type="presParOf" srcId="{B44B1EE9-407F-4B6D-86AA-2DD5784BAD22}" destId="{D7B7A400-1286-455D-B871-81FF147ED2C4}" srcOrd="1" destOrd="0" presId="urn:microsoft.com/office/officeart/2008/layout/NameandTitleOrganizationalChart"/>
    <dgm:cxn modelId="{87ADC1E8-00F4-4AF4-A29B-7B466CEBC10C}" type="presParOf" srcId="{B44B1EE9-407F-4B6D-86AA-2DD5784BAD22}" destId="{5EB56E9B-6680-4E5B-A295-1F41AC22F323}" srcOrd="2" destOrd="0" presId="urn:microsoft.com/office/officeart/2008/layout/NameandTitleOrganizationalChart"/>
    <dgm:cxn modelId="{C6F7E3F3-E72E-476F-A9F8-5305A9EE429B}" type="presParOf" srcId="{E2415D72-3002-4220-8A54-5E10C3C0ABD0}" destId="{555A7716-4598-4848-8DC5-CFD262220F06}" srcOrd="8" destOrd="0" presId="urn:microsoft.com/office/officeart/2008/layout/NameandTitleOrganizationalChart"/>
    <dgm:cxn modelId="{516A6952-F9E3-4832-882B-916A02075EF5}" type="presParOf" srcId="{E2415D72-3002-4220-8A54-5E10C3C0ABD0}" destId="{4D80D455-0937-45B1-B329-316CE619BA9E}" srcOrd="9" destOrd="0" presId="urn:microsoft.com/office/officeart/2008/layout/NameandTitleOrganizationalChart"/>
    <dgm:cxn modelId="{B68743D7-3A6B-4D55-9953-75F5BCD1976E}" type="presParOf" srcId="{4D80D455-0937-45B1-B329-316CE619BA9E}" destId="{66C138CD-5AD5-41E7-A96A-75F5B5E9D9BE}" srcOrd="0" destOrd="0" presId="urn:microsoft.com/office/officeart/2008/layout/NameandTitleOrganizationalChart"/>
    <dgm:cxn modelId="{B154ED49-F595-4D31-A4BD-B352E0C79E3A}" type="presParOf" srcId="{66C138CD-5AD5-41E7-A96A-75F5B5E9D9BE}" destId="{F3441099-83E0-4BA6-897F-7A378320AAEF}" srcOrd="0" destOrd="0" presId="urn:microsoft.com/office/officeart/2008/layout/NameandTitleOrganizationalChart"/>
    <dgm:cxn modelId="{897EC9A4-67AA-4F6C-AC22-B93B73E18A56}" type="presParOf" srcId="{66C138CD-5AD5-41E7-A96A-75F5B5E9D9BE}" destId="{14A53B7C-B6B3-4FBC-8EC4-6EB4459A1510}" srcOrd="1" destOrd="0" presId="urn:microsoft.com/office/officeart/2008/layout/NameandTitleOrganizationalChart"/>
    <dgm:cxn modelId="{42D90C0B-FFC2-491A-9BD9-D8D13930CFFB}" type="presParOf" srcId="{66C138CD-5AD5-41E7-A96A-75F5B5E9D9BE}" destId="{E7EC80D3-1161-486E-9DE8-85133C46C86A}" srcOrd="2" destOrd="0" presId="urn:microsoft.com/office/officeart/2008/layout/NameandTitleOrganizationalChart"/>
    <dgm:cxn modelId="{951DDE61-473D-4C37-B883-FA018269FF74}" type="presParOf" srcId="{4D80D455-0937-45B1-B329-316CE619BA9E}" destId="{C7E7E104-B00E-4B3F-918E-001F9CFF9064}" srcOrd="1" destOrd="0" presId="urn:microsoft.com/office/officeart/2008/layout/NameandTitleOrganizationalChart"/>
    <dgm:cxn modelId="{29F5C6EE-3791-45DA-847D-758E8EF0EA7B}" type="presParOf" srcId="{4D80D455-0937-45B1-B329-316CE619BA9E}" destId="{D9D1DB4D-C80D-44C7-857A-1E8FB1385E8E}" srcOrd="2" destOrd="0" presId="urn:microsoft.com/office/officeart/2008/layout/NameandTitleOrganizationalChart"/>
    <dgm:cxn modelId="{832F2F89-962C-48F3-AF8D-1BB12ED040D6}" type="presParOf" srcId="{FBDB49E0-184D-4410-9B94-E53A90F8ECCA}" destId="{D8A31ECD-A41A-4672-9F19-B44C46918EFF}" srcOrd="2" destOrd="0" presId="urn:microsoft.com/office/officeart/2008/layout/NameandTitleOrganizationalChart"/>
    <dgm:cxn modelId="{7E6B8C60-08C1-4459-8D09-7FF305C47111}" type="presParOf" srcId="{D8A31ECD-A41A-4672-9F19-B44C46918EFF}" destId="{D0C9BB3F-090D-499C-A9C2-537940C8A5BF}" srcOrd="0" destOrd="0" presId="urn:microsoft.com/office/officeart/2008/layout/NameandTitleOrganizationalChart"/>
    <dgm:cxn modelId="{76ABF3A1-1565-4D06-A483-FFEE431ED22D}" type="presParOf" srcId="{D8A31ECD-A41A-4672-9F19-B44C46918EFF}" destId="{5BBCE228-F577-49FE-AA50-381CE6741855}" srcOrd="1" destOrd="0" presId="urn:microsoft.com/office/officeart/2008/layout/NameandTitleOrganizationalChart"/>
    <dgm:cxn modelId="{AF2AFA8E-7EC8-41A1-9580-A5D6E2BEC207}" type="presParOf" srcId="{5BBCE228-F577-49FE-AA50-381CE6741855}" destId="{81D7E8F8-C692-4E02-8EA1-247859D9C724}" srcOrd="0" destOrd="0" presId="urn:microsoft.com/office/officeart/2008/layout/NameandTitleOrganizationalChart"/>
    <dgm:cxn modelId="{A21B0827-FC26-42D0-8A98-D9CE4D16B618}" type="presParOf" srcId="{81D7E8F8-C692-4E02-8EA1-247859D9C724}" destId="{54771640-6C74-427D-BCCB-28DA3F8A671A}" srcOrd="0" destOrd="0" presId="urn:microsoft.com/office/officeart/2008/layout/NameandTitleOrganizationalChart"/>
    <dgm:cxn modelId="{91B800BF-8182-4CB1-9CC3-35E995255DED}" type="presParOf" srcId="{81D7E8F8-C692-4E02-8EA1-247859D9C724}" destId="{15D8C3AD-3BFA-4F20-99CC-F3A25589C014}" srcOrd="1" destOrd="0" presId="urn:microsoft.com/office/officeart/2008/layout/NameandTitleOrganizationalChart"/>
    <dgm:cxn modelId="{F0806E5F-B41D-42B2-90FA-53727994D2DF}" type="presParOf" srcId="{81D7E8F8-C692-4E02-8EA1-247859D9C724}" destId="{9DFED4D5-2032-4BF3-BE60-DCE0527C5F32}" srcOrd="2" destOrd="0" presId="urn:microsoft.com/office/officeart/2008/layout/NameandTitleOrganizationalChart"/>
    <dgm:cxn modelId="{3D7914CD-D674-48D7-BBE9-E33226570370}" type="presParOf" srcId="{5BBCE228-F577-49FE-AA50-381CE6741855}" destId="{321287A1-7283-4201-86E5-891CF54845D2}" srcOrd="1" destOrd="0" presId="urn:microsoft.com/office/officeart/2008/layout/NameandTitleOrganizationalChart"/>
    <dgm:cxn modelId="{D5AC1EA0-78E9-4EB6-9E9C-C3063EAD3E97}" type="presParOf" srcId="{5BBCE228-F577-49FE-AA50-381CE6741855}" destId="{C65D7EAD-DEE8-43AD-A4DB-C03800157D91}"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F1F287-832E-4558-9158-3481C1304CD3}"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88865D67-7E0E-46DE-8B8F-FD1E6FAB46AE}" type="asst">
      <dgm:prSet phldrT="[Text]" custT="1"/>
      <dgm:spPr>
        <a:solidFill>
          <a:srgbClr val="92D050"/>
        </a:solidFill>
      </dgm:spPr>
      <dgm:t>
        <a:bodyPr/>
        <a:lstStyle/>
        <a:p>
          <a:pPr algn="ctr"/>
          <a:r>
            <a:rPr lang="en-US" sz="1400" dirty="0" smtClean="0"/>
            <a:t>Director’s </a:t>
          </a:r>
          <a:br>
            <a:rPr lang="en-US" sz="1400" dirty="0" smtClean="0"/>
          </a:br>
          <a:r>
            <a:rPr lang="en-US" sz="1400" dirty="0" smtClean="0"/>
            <a:t>Office</a:t>
          </a:r>
          <a:endParaRPr lang="en-US" sz="1400" dirty="0"/>
        </a:p>
      </dgm:t>
    </dgm:pt>
    <dgm:pt modelId="{FDB38026-628E-4267-80AC-C1EF98795013}" type="parTrans" cxnId="{B18E34B3-69F6-4229-A63B-15147C6B9C48}">
      <dgm:prSet/>
      <dgm:spPr/>
      <dgm:t>
        <a:bodyPr/>
        <a:lstStyle/>
        <a:p>
          <a:pPr algn="ctr"/>
          <a:endParaRPr lang="en-US"/>
        </a:p>
      </dgm:t>
    </dgm:pt>
    <dgm:pt modelId="{EA68C76E-4481-4BA7-8043-E7721F5F3D81}" type="sibTrans" cxnId="{B18E34B3-69F6-4229-A63B-15147C6B9C48}">
      <dgm:prSet custT="1"/>
      <dgm:spPr/>
      <dgm:t>
        <a:bodyPr/>
        <a:lstStyle/>
        <a:p>
          <a:pPr algn="ctr"/>
          <a:r>
            <a:rPr lang="en-US" sz="1400" dirty="0" smtClean="0"/>
            <a:t>Regional Markets Program provides E&amp;O for diversified farms on the edge of being covered; GAPs resources to help growers access markets</a:t>
          </a:r>
          <a:endParaRPr lang="en-US" sz="1400" dirty="0"/>
        </a:p>
      </dgm:t>
    </dgm:pt>
    <dgm:pt modelId="{1A634D67-11E5-4250-9C4D-C74FBE4D2294}">
      <dgm:prSet phldrT="[Text]" custT="1"/>
      <dgm:spPr>
        <a:solidFill>
          <a:srgbClr val="52BDEC"/>
        </a:solidFill>
      </dgm:spPr>
      <dgm:t>
        <a:bodyPr/>
        <a:lstStyle/>
        <a:p>
          <a:pPr algn="ctr"/>
          <a:r>
            <a:rPr lang="en-US" sz="1400" dirty="0" smtClean="0"/>
            <a:t>Animal </a:t>
          </a:r>
          <a:br>
            <a:rPr lang="en-US" sz="1400" dirty="0" smtClean="0"/>
          </a:br>
          <a:r>
            <a:rPr lang="en-US" sz="1400" dirty="0" smtClean="0"/>
            <a:t>Services</a:t>
          </a:r>
          <a:endParaRPr lang="en-US" sz="1400" dirty="0"/>
        </a:p>
      </dgm:t>
    </dgm:pt>
    <dgm:pt modelId="{68716164-EBF8-46A6-B0A3-8CBA1BE557E8}" type="parTrans" cxnId="{42D89BE1-A68B-4A86-AF4A-EBC0DB21C84D}">
      <dgm:prSet/>
      <dgm:spPr/>
      <dgm:t>
        <a:bodyPr/>
        <a:lstStyle/>
        <a:p>
          <a:pPr algn="ctr"/>
          <a:endParaRPr lang="en-US"/>
        </a:p>
      </dgm:t>
    </dgm:pt>
    <dgm:pt modelId="{B16B48D0-480E-4138-A57F-EFBC04306EB3}" type="sibTrans" cxnId="{42D89BE1-A68B-4A86-AF4A-EBC0DB21C84D}">
      <dgm:prSet/>
      <dgm:spPr>
        <a:noFill/>
        <a:ln>
          <a:noFill/>
        </a:ln>
      </dgm:spPr>
      <dgm:t>
        <a:bodyPr/>
        <a:lstStyle/>
        <a:p>
          <a:pPr algn="ctr"/>
          <a:endParaRPr lang="en-US"/>
        </a:p>
      </dgm:t>
    </dgm:pt>
    <dgm:pt modelId="{8DB14999-EFBC-43EE-9654-25BA70B0A83C}">
      <dgm:prSet phldrT="[Text]" custT="1"/>
      <dgm:spPr>
        <a:solidFill>
          <a:srgbClr val="52BDEC"/>
        </a:solidFill>
      </dgm:spPr>
      <dgm:t>
        <a:bodyPr/>
        <a:lstStyle/>
        <a:p>
          <a:pPr algn="ctr"/>
          <a:endParaRPr lang="en-US" sz="500" dirty="0" smtClean="0"/>
        </a:p>
        <a:p>
          <a:pPr algn="ctr"/>
          <a:r>
            <a:rPr lang="en-US" sz="1400" dirty="0" smtClean="0"/>
            <a:t>Food Safety &amp; Consumer Services</a:t>
          </a:r>
          <a:endParaRPr lang="en-US" sz="1400" dirty="0"/>
        </a:p>
      </dgm:t>
    </dgm:pt>
    <dgm:pt modelId="{A0231048-C0E2-4116-95F4-738F49F6C0FB}" type="parTrans" cxnId="{4024165D-29BE-44FF-B459-504512FAA187}">
      <dgm:prSet/>
      <dgm:spPr/>
      <dgm:t>
        <a:bodyPr/>
        <a:lstStyle/>
        <a:p>
          <a:pPr algn="ctr"/>
          <a:endParaRPr lang="en-US"/>
        </a:p>
      </dgm:t>
    </dgm:pt>
    <dgm:pt modelId="{3785AE13-AF62-4278-B78A-2868787A3DE1}" type="sibTrans" cxnId="{4024165D-29BE-44FF-B459-504512FAA187}">
      <dgm:prSet/>
      <dgm:spPr>
        <a:noFill/>
        <a:ln>
          <a:noFill/>
        </a:ln>
      </dgm:spPr>
      <dgm:t>
        <a:bodyPr/>
        <a:lstStyle/>
        <a:p>
          <a:pPr algn="ctr"/>
          <a:endParaRPr lang="en-US"/>
        </a:p>
      </dgm:t>
    </dgm:pt>
    <dgm:pt modelId="{C1A6145A-FFD8-4F97-9BE2-296A07F16EDB}">
      <dgm:prSet phldrT="[Text]" custT="1"/>
      <dgm:spPr>
        <a:solidFill>
          <a:srgbClr val="52BDEC"/>
        </a:solidFill>
      </dgm:spPr>
      <dgm:t>
        <a:bodyPr/>
        <a:lstStyle/>
        <a:p>
          <a:pPr algn="ctr"/>
          <a:r>
            <a:rPr lang="en-US" sz="1400" dirty="0" smtClean="0"/>
            <a:t>Pesticide Management</a:t>
          </a:r>
          <a:endParaRPr lang="en-US" sz="1400" dirty="0"/>
        </a:p>
      </dgm:t>
    </dgm:pt>
    <dgm:pt modelId="{6F0DE65E-7482-4CCA-B003-83B77C31D1EC}" type="parTrans" cxnId="{03C3ED44-8D03-4249-94C7-5E01435EDB7D}">
      <dgm:prSet/>
      <dgm:spPr/>
      <dgm:t>
        <a:bodyPr/>
        <a:lstStyle/>
        <a:p>
          <a:pPr algn="ctr"/>
          <a:endParaRPr lang="en-US"/>
        </a:p>
      </dgm:t>
    </dgm:pt>
    <dgm:pt modelId="{EFC9075C-2632-48FE-9525-504A52276FFA}" type="sibTrans" cxnId="{03C3ED44-8D03-4249-94C7-5E01435EDB7D}">
      <dgm:prSet/>
      <dgm:spPr>
        <a:noFill/>
        <a:ln>
          <a:noFill/>
        </a:ln>
      </dgm:spPr>
      <dgm:t>
        <a:bodyPr/>
        <a:lstStyle/>
        <a:p>
          <a:pPr algn="ctr"/>
          <a:endParaRPr lang="en-US"/>
        </a:p>
      </dgm:t>
    </dgm:pt>
    <dgm:pt modelId="{A6498735-F001-4BC9-AB51-28B4FDA93385}">
      <dgm:prSet phldrT="[Text]" custT="1"/>
      <dgm:spPr>
        <a:solidFill>
          <a:srgbClr val="52BDEC"/>
        </a:solidFill>
      </dgm:spPr>
      <dgm:t>
        <a:bodyPr/>
        <a:lstStyle/>
        <a:p>
          <a:pPr algn="ctr"/>
          <a:r>
            <a:rPr lang="en-US" sz="1400" dirty="0" smtClean="0"/>
            <a:t>Plant </a:t>
          </a:r>
          <a:br>
            <a:rPr lang="en-US" sz="1400" dirty="0" smtClean="0"/>
          </a:br>
          <a:r>
            <a:rPr lang="en-US" sz="1400" dirty="0" smtClean="0"/>
            <a:t>Protection</a:t>
          </a:r>
          <a:endParaRPr lang="en-US" sz="1400" dirty="0"/>
        </a:p>
      </dgm:t>
    </dgm:pt>
    <dgm:pt modelId="{7973FF48-8946-4599-91FB-5843373A323B}" type="parTrans" cxnId="{30983951-29FB-4896-A48F-6564344A40FA}">
      <dgm:prSet/>
      <dgm:spPr/>
      <dgm:t>
        <a:bodyPr/>
        <a:lstStyle/>
        <a:p>
          <a:pPr algn="ctr"/>
          <a:endParaRPr lang="en-US"/>
        </a:p>
      </dgm:t>
    </dgm:pt>
    <dgm:pt modelId="{89FD21CE-660F-4205-B5E0-52CBF6A560AC}" type="sibTrans" cxnId="{30983951-29FB-4896-A48F-6564344A40FA}">
      <dgm:prSet/>
      <dgm:spPr>
        <a:noFill/>
        <a:ln>
          <a:noFill/>
        </a:ln>
      </dgm:spPr>
      <dgm:t>
        <a:bodyPr/>
        <a:lstStyle/>
        <a:p>
          <a:pPr algn="ctr"/>
          <a:endParaRPr lang="en-US"/>
        </a:p>
      </dgm:t>
    </dgm:pt>
    <dgm:pt modelId="{F8C44730-11CA-4B44-9735-58CE9AA146C2}">
      <dgm:prSet phldrT="[Text]" custT="1"/>
      <dgm:spPr>
        <a:solidFill>
          <a:srgbClr val="92D050"/>
        </a:solidFill>
      </dgm:spPr>
      <dgm:t>
        <a:bodyPr/>
        <a:lstStyle/>
        <a:p>
          <a:pPr algn="ctr"/>
          <a:r>
            <a:rPr lang="en-US" sz="1400" dirty="0" smtClean="0"/>
            <a:t>Commodity Inspection</a:t>
          </a:r>
          <a:endParaRPr lang="en-US" sz="1400" dirty="0"/>
        </a:p>
      </dgm:t>
    </dgm:pt>
    <dgm:pt modelId="{802AE42E-EE79-48BB-9634-1782ED6CE86B}" type="parTrans" cxnId="{991C1E3D-1E96-4987-95D2-1E57E7336E7C}">
      <dgm:prSet/>
      <dgm:spPr/>
      <dgm:t>
        <a:bodyPr/>
        <a:lstStyle/>
        <a:p>
          <a:pPr algn="ctr"/>
          <a:endParaRPr lang="en-US"/>
        </a:p>
      </dgm:t>
    </dgm:pt>
    <dgm:pt modelId="{668E8922-FF5A-41D8-9F13-EE5935D87551}" type="sibTrans" cxnId="{991C1E3D-1E96-4987-95D2-1E57E7336E7C}">
      <dgm:prSet custT="1"/>
      <dgm:spPr/>
      <dgm:t>
        <a:bodyPr/>
        <a:lstStyle/>
        <a:p>
          <a:pPr algn="ctr"/>
          <a:r>
            <a:rPr lang="en-US" sz="1400" dirty="0" smtClean="0"/>
            <a:t>GAP/GHP audits are conducted </a:t>
          </a:r>
          <a:br>
            <a:rPr lang="en-US" sz="1400" dirty="0" smtClean="0"/>
          </a:br>
          <a:r>
            <a:rPr lang="en-US" sz="1400" dirty="0" smtClean="0"/>
            <a:t>by the F&amp;V Inspection Program</a:t>
          </a:r>
          <a:endParaRPr lang="en-US" sz="1400" dirty="0"/>
        </a:p>
      </dgm:t>
    </dgm:pt>
    <dgm:pt modelId="{E74B41C4-48E4-44C1-AF4D-48051844CDC8}">
      <dgm:prSet phldrT="[Text]" custT="1"/>
      <dgm:spPr/>
      <dgm:t>
        <a:bodyPr/>
        <a:lstStyle/>
        <a:p>
          <a:pPr algn="ctr"/>
          <a:r>
            <a:rPr lang="en-US" sz="1400" dirty="0" smtClean="0"/>
            <a:t>Animal </a:t>
          </a:r>
          <a:br>
            <a:rPr lang="en-US" sz="1400" dirty="0" smtClean="0"/>
          </a:br>
          <a:r>
            <a:rPr lang="en-US" sz="1400" dirty="0" smtClean="0"/>
            <a:t>Feed</a:t>
          </a:r>
          <a:endParaRPr lang="en-US" sz="1400" dirty="0"/>
        </a:p>
      </dgm:t>
    </dgm:pt>
    <dgm:pt modelId="{B44CFB0D-E59F-4FEA-8D89-8B025B4E7B74}" type="parTrans" cxnId="{425C1897-86A1-471E-8347-86203B363FB2}">
      <dgm:prSet/>
      <dgm:spPr/>
      <dgm:t>
        <a:bodyPr/>
        <a:lstStyle/>
        <a:p>
          <a:pPr algn="ctr"/>
          <a:endParaRPr lang="en-US"/>
        </a:p>
      </dgm:t>
    </dgm:pt>
    <dgm:pt modelId="{41368142-3435-4420-B539-523E60806522}" type="sibTrans" cxnId="{425C1897-86A1-471E-8347-86203B363FB2}">
      <dgm:prSet/>
      <dgm:spPr>
        <a:noFill/>
        <a:ln>
          <a:noFill/>
        </a:ln>
      </dgm:spPr>
      <dgm:t>
        <a:bodyPr/>
        <a:lstStyle/>
        <a:p>
          <a:pPr algn="ctr"/>
          <a:endParaRPr lang="en-US"/>
        </a:p>
      </dgm:t>
    </dgm:pt>
    <dgm:pt modelId="{48B224F8-A6B2-467E-BF4B-61D0DC7272E8}">
      <dgm:prSet phldrT="[Text]" custT="1"/>
      <dgm:spPr/>
      <dgm:t>
        <a:bodyPr/>
        <a:lstStyle/>
        <a:p>
          <a:pPr algn="ctr"/>
          <a:r>
            <a:rPr lang="en-US" sz="1400" dirty="0" smtClean="0"/>
            <a:t>Food </a:t>
          </a:r>
          <a:br>
            <a:rPr lang="en-US" sz="1400" dirty="0" smtClean="0"/>
          </a:br>
          <a:r>
            <a:rPr lang="en-US" sz="1400" dirty="0" smtClean="0"/>
            <a:t>Assistance</a:t>
          </a:r>
          <a:endParaRPr lang="en-US" sz="1400" dirty="0"/>
        </a:p>
      </dgm:t>
    </dgm:pt>
    <dgm:pt modelId="{9EB0A14F-A5DE-4A1D-A4DA-77DC4F7B2ADF}" type="parTrans" cxnId="{F2A87FC2-2F72-404F-AABC-7EA39B26B2D5}">
      <dgm:prSet/>
      <dgm:spPr/>
      <dgm:t>
        <a:bodyPr/>
        <a:lstStyle/>
        <a:p>
          <a:pPr algn="ctr"/>
          <a:endParaRPr lang="en-US"/>
        </a:p>
      </dgm:t>
    </dgm:pt>
    <dgm:pt modelId="{57E79575-F7D6-44C0-A6FB-9B874E8826F8}" type="sibTrans" cxnId="{F2A87FC2-2F72-404F-AABC-7EA39B26B2D5}">
      <dgm:prSet/>
      <dgm:spPr>
        <a:noFill/>
        <a:ln>
          <a:noFill/>
        </a:ln>
      </dgm:spPr>
      <dgm:t>
        <a:bodyPr/>
        <a:lstStyle/>
        <a:p>
          <a:pPr algn="ctr"/>
          <a:endParaRPr lang="en-US"/>
        </a:p>
      </dgm:t>
    </dgm:pt>
    <dgm:pt modelId="{BF4A9742-1374-4003-9FEE-6CA8E40249D5}">
      <dgm:prSet phldrT="[Text]" custT="1"/>
      <dgm:spPr>
        <a:solidFill>
          <a:srgbClr val="92D050"/>
        </a:solidFill>
      </dgm:spPr>
      <dgm:t>
        <a:bodyPr/>
        <a:lstStyle/>
        <a:p>
          <a:pPr algn="ctr"/>
          <a:r>
            <a:rPr lang="en-US" sz="1400" dirty="0" smtClean="0"/>
            <a:t>Food </a:t>
          </a:r>
          <a:br>
            <a:rPr lang="en-US" sz="1400" dirty="0" smtClean="0"/>
          </a:br>
          <a:r>
            <a:rPr lang="en-US" sz="1400" dirty="0" smtClean="0"/>
            <a:t>Safety</a:t>
          </a:r>
          <a:endParaRPr lang="en-US" sz="1400" dirty="0"/>
        </a:p>
      </dgm:t>
    </dgm:pt>
    <dgm:pt modelId="{C85C5C33-74D6-4DE1-ACA6-F9FF1F0EFE19}" type="parTrans" cxnId="{69DA0414-98CB-4CD0-81BA-23D8A4DDB1D1}">
      <dgm:prSet/>
      <dgm:spPr/>
      <dgm:t>
        <a:bodyPr/>
        <a:lstStyle/>
        <a:p>
          <a:pPr algn="ctr"/>
          <a:endParaRPr lang="en-US"/>
        </a:p>
      </dgm:t>
    </dgm:pt>
    <dgm:pt modelId="{24AEBFCA-8496-479F-BAE8-E09B26B1211B}" type="sibTrans" cxnId="{69DA0414-98CB-4CD0-81BA-23D8A4DDB1D1}">
      <dgm:prSet custT="1"/>
      <dgm:spPr/>
      <dgm:t>
        <a:bodyPr/>
        <a:lstStyle/>
        <a:p>
          <a:pPr algn="ctr"/>
          <a:r>
            <a:rPr lang="en-US" sz="1400" dirty="0" smtClean="0"/>
            <a:t>Food Hubs and Mixed-type Facilities may fall under the Produce Safety </a:t>
          </a:r>
          <a:r>
            <a:rPr lang="en-US" sz="1400" i="1" dirty="0" smtClean="0"/>
            <a:t>and</a:t>
          </a:r>
          <a:r>
            <a:rPr lang="en-US" sz="1400" dirty="0" smtClean="0"/>
            <a:t/>
          </a:r>
          <a:br>
            <a:rPr lang="en-US" sz="1400" dirty="0" smtClean="0"/>
          </a:br>
          <a:r>
            <a:rPr lang="en-US" sz="1400" dirty="0" smtClean="0"/>
            <a:t>PC-Human Foods Rules</a:t>
          </a:r>
          <a:endParaRPr lang="en-US" sz="1400" dirty="0"/>
        </a:p>
      </dgm:t>
    </dgm:pt>
    <dgm:pt modelId="{757FCA17-0C70-41E6-9F20-A827BCA487D9}">
      <dgm:prSet phldrT="[Text]" custT="1"/>
      <dgm:spPr/>
      <dgm:t>
        <a:bodyPr/>
        <a:lstStyle/>
        <a:p>
          <a:pPr algn="ctr"/>
          <a:r>
            <a:rPr lang="en-US" sz="1400" dirty="0" smtClean="0"/>
            <a:t>FS&amp;CS Laboratory</a:t>
          </a:r>
          <a:endParaRPr lang="en-US" sz="1400" dirty="0"/>
        </a:p>
      </dgm:t>
    </dgm:pt>
    <dgm:pt modelId="{10C1C0F0-6D42-4B44-AA96-5FD359BDC055}" type="parTrans" cxnId="{8175C733-434D-4AFC-8A47-66A306F47403}">
      <dgm:prSet/>
      <dgm:spPr/>
      <dgm:t>
        <a:bodyPr/>
        <a:lstStyle/>
        <a:p>
          <a:pPr algn="ctr"/>
          <a:endParaRPr lang="en-US"/>
        </a:p>
      </dgm:t>
    </dgm:pt>
    <dgm:pt modelId="{614CB464-FF2D-4FE1-BFDD-0B1A298662A5}" type="sibTrans" cxnId="{8175C733-434D-4AFC-8A47-66A306F47403}">
      <dgm:prSet/>
      <dgm:spPr>
        <a:noFill/>
        <a:ln>
          <a:noFill/>
        </a:ln>
      </dgm:spPr>
      <dgm:t>
        <a:bodyPr/>
        <a:lstStyle/>
        <a:p>
          <a:pPr algn="ctr"/>
          <a:endParaRPr lang="en-US"/>
        </a:p>
      </dgm:t>
    </dgm:pt>
    <dgm:pt modelId="{E25C0A52-AA60-44B2-869C-5E022F1360C2}">
      <dgm:prSet phldrT="[Text]" custT="1"/>
      <dgm:spPr>
        <a:solidFill>
          <a:srgbClr val="419639"/>
        </a:solidFill>
      </dgm:spPr>
      <dgm:t>
        <a:bodyPr/>
        <a:lstStyle/>
        <a:p>
          <a:pPr algn="ctr"/>
          <a:r>
            <a:rPr lang="en-US" sz="1400" dirty="0" smtClean="0"/>
            <a:t>Produce </a:t>
          </a:r>
          <a:br>
            <a:rPr lang="en-US" sz="1400" dirty="0" smtClean="0"/>
          </a:br>
          <a:r>
            <a:rPr lang="en-US" sz="1400" dirty="0" smtClean="0"/>
            <a:t>Safety</a:t>
          </a:r>
          <a:endParaRPr lang="en-US" sz="1400" dirty="0"/>
        </a:p>
      </dgm:t>
    </dgm:pt>
    <dgm:pt modelId="{D295D5D7-A82F-47AB-BC99-C1BAB37F2ACF}" type="parTrans" cxnId="{C2BD50AB-BBF8-4D55-B85C-13E9D63D24DC}">
      <dgm:prSet/>
      <dgm:spPr/>
      <dgm:t>
        <a:bodyPr/>
        <a:lstStyle/>
        <a:p>
          <a:pPr algn="ctr"/>
          <a:endParaRPr lang="en-US"/>
        </a:p>
      </dgm:t>
    </dgm:pt>
    <dgm:pt modelId="{88D8511A-365C-4CD3-BB02-54B27EE8235A}" type="sibTrans" cxnId="{C2BD50AB-BBF8-4D55-B85C-13E9D63D24DC}">
      <dgm:prSet custT="1"/>
      <dgm:spPr/>
      <dgm:t>
        <a:bodyPr/>
        <a:lstStyle/>
        <a:p>
          <a:pPr algn="ctr"/>
          <a:r>
            <a:rPr lang="en-US" sz="1400" dirty="0" smtClean="0"/>
            <a:t>Promote understanding of and compliance with the Produce Safety Rule</a:t>
          </a:r>
          <a:endParaRPr lang="en-US" sz="1400" dirty="0"/>
        </a:p>
      </dgm:t>
    </dgm:pt>
    <dgm:pt modelId="{3897DC5F-B08B-4AD7-BFB4-5A198BB49A81}">
      <dgm:prSet phldrT="[Text]" custT="1"/>
      <dgm:spPr>
        <a:solidFill>
          <a:srgbClr val="92D050"/>
        </a:solidFill>
      </dgm:spPr>
      <dgm:t>
        <a:bodyPr/>
        <a:lstStyle/>
        <a:p>
          <a:pPr algn="ctr"/>
          <a:r>
            <a:rPr lang="en-US" sz="1400" dirty="0" smtClean="0"/>
            <a:t>Organic</a:t>
          </a:r>
          <a:endParaRPr lang="en-US" sz="1400" dirty="0"/>
        </a:p>
      </dgm:t>
    </dgm:pt>
    <dgm:pt modelId="{258339A2-0162-45C6-808D-6B2F67BF5088}" type="parTrans" cxnId="{C328FB6C-4397-49FD-AC4C-76CA47BDC395}">
      <dgm:prSet/>
      <dgm:spPr/>
      <dgm:t>
        <a:bodyPr/>
        <a:lstStyle/>
        <a:p>
          <a:pPr algn="ctr"/>
          <a:endParaRPr lang="en-US"/>
        </a:p>
      </dgm:t>
    </dgm:pt>
    <dgm:pt modelId="{EB579461-F784-4B33-B135-FE9A7DAE701D}" type="sibTrans" cxnId="{C328FB6C-4397-49FD-AC4C-76CA47BDC395}">
      <dgm:prSet custT="1"/>
      <dgm:spPr/>
      <dgm:t>
        <a:bodyPr/>
        <a:lstStyle/>
        <a:p>
          <a:pPr algn="ctr"/>
          <a:r>
            <a:rPr lang="en-US" sz="1400" dirty="0" smtClean="0"/>
            <a:t>Inspect many of the same farms we inspect against NOP standards</a:t>
          </a:r>
          <a:endParaRPr lang="en-US" sz="1400" dirty="0"/>
        </a:p>
      </dgm:t>
    </dgm:pt>
    <dgm:pt modelId="{E89EF117-62DF-4292-89F0-456BC74FFF54}">
      <dgm:prSet phldrT="[Text]" custT="1"/>
      <dgm:spPr>
        <a:solidFill>
          <a:srgbClr val="1A3D94"/>
        </a:solidFill>
      </dgm:spPr>
      <dgm:t>
        <a:bodyPr/>
        <a:lstStyle/>
        <a:p>
          <a:pPr algn="ctr"/>
          <a:r>
            <a:rPr lang="en-US" sz="2000" b="1" dirty="0" smtClean="0"/>
            <a:t>WSDA</a:t>
          </a:r>
          <a:endParaRPr lang="en-US" sz="2000" b="1" dirty="0"/>
        </a:p>
      </dgm:t>
    </dgm:pt>
    <dgm:pt modelId="{DF05B607-B8C6-4E92-BE84-38593C883A7D}" type="sibTrans" cxnId="{67344540-E99D-4BDC-BEA4-D314736E8A98}">
      <dgm:prSet/>
      <dgm:spPr>
        <a:noFill/>
        <a:ln>
          <a:noFill/>
        </a:ln>
      </dgm:spPr>
      <dgm:t>
        <a:bodyPr/>
        <a:lstStyle/>
        <a:p>
          <a:pPr algn="ctr"/>
          <a:endParaRPr lang="en-US"/>
        </a:p>
      </dgm:t>
    </dgm:pt>
    <dgm:pt modelId="{95D9EE3D-8C43-4D29-ACEC-9A826AAAE398}" type="parTrans" cxnId="{67344540-E99D-4BDC-BEA4-D314736E8A98}">
      <dgm:prSet/>
      <dgm:spPr/>
      <dgm:t>
        <a:bodyPr/>
        <a:lstStyle/>
        <a:p>
          <a:endParaRPr lang="en-US"/>
        </a:p>
      </dgm:t>
    </dgm:pt>
    <dgm:pt modelId="{AB036000-180F-46FC-8BC3-9776CC13D9EA}" type="asst">
      <dgm:prSet phldrT="[Text]" custT="1"/>
      <dgm:spPr>
        <a:solidFill>
          <a:srgbClr val="92D050"/>
        </a:solidFill>
      </dgm:spPr>
      <dgm:t>
        <a:bodyPr/>
        <a:lstStyle/>
        <a:p>
          <a:pPr algn="ctr"/>
          <a:r>
            <a:rPr lang="en-US" sz="1400" dirty="0" smtClean="0"/>
            <a:t>RRT</a:t>
          </a:r>
          <a:endParaRPr lang="en-US" sz="1400" dirty="0"/>
        </a:p>
      </dgm:t>
    </dgm:pt>
    <dgm:pt modelId="{E8E81FA6-0940-4200-ADB3-3B6868F0613D}" type="parTrans" cxnId="{EC7904F8-9DAC-46ED-BA20-34E687CC65BD}">
      <dgm:prSet/>
      <dgm:spPr/>
      <dgm:t>
        <a:bodyPr/>
        <a:lstStyle/>
        <a:p>
          <a:pPr algn="ctr"/>
          <a:endParaRPr lang="en-US"/>
        </a:p>
      </dgm:t>
    </dgm:pt>
    <dgm:pt modelId="{DFD41C1D-6967-4802-B059-0D2359EC3F7D}" type="sibTrans" cxnId="{EC7904F8-9DAC-46ED-BA20-34E687CC65BD}">
      <dgm:prSet/>
      <dgm:spPr>
        <a:noFill/>
        <a:ln>
          <a:noFill/>
        </a:ln>
      </dgm:spPr>
      <dgm:t>
        <a:bodyPr/>
        <a:lstStyle/>
        <a:p>
          <a:pPr algn="ctr"/>
          <a:endParaRPr lang="en-US"/>
        </a:p>
      </dgm:t>
    </dgm:pt>
    <dgm:pt modelId="{28124767-81A7-4C05-AB81-7F310B33C748}" type="pres">
      <dgm:prSet presAssocID="{09F1F287-832E-4558-9158-3481C1304CD3}" presName="hierChild1" presStyleCnt="0">
        <dgm:presLayoutVars>
          <dgm:orgChart val="1"/>
          <dgm:chPref val="1"/>
          <dgm:dir/>
          <dgm:animOne val="branch"/>
          <dgm:animLvl val="lvl"/>
          <dgm:resizeHandles/>
        </dgm:presLayoutVars>
      </dgm:prSet>
      <dgm:spPr/>
      <dgm:t>
        <a:bodyPr/>
        <a:lstStyle/>
        <a:p>
          <a:endParaRPr lang="en-US"/>
        </a:p>
      </dgm:t>
    </dgm:pt>
    <dgm:pt modelId="{FBDB49E0-184D-4410-9B94-E53A90F8ECCA}" type="pres">
      <dgm:prSet presAssocID="{E89EF117-62DF-4292-89F0-456BC74FFF54}" presName="hierRoot1" presStyleCnt="0">
        <dgm:presLayoutVars>
          <dgm:hierBranch val="init"/>
        </dgm:presLayoutVars>
      </dgm:prSet>
      <dgm:spPr/>
    </dgm:pt>
    <dgm:pt modelId="{7BC10E47-46CB-4336-989C-651B96F7F11C}" type="pres">
      <dgm:prSet presAssocID="{E89EF117-62DF-4292-89F0-456BC74FFF54}" presName="rootComposite1" presStyleCnt="0"/>
      <dgm:spPr/>
    </dgm:pt>
    <dgm:pt modelId="{C114B2C2-C429-4C40-8802-EBC010E26CCD}" type="pres">
      <dgm:prSet presAssocID="{E89EF117-62DF-4292-89F0-456BC74FFF54}" presName="rootText1" presStyleLbl="node0" presStyleIdx="0" presStyleCnt="1" custLinFactNeighborY="10177">
        <dgm:presLayoutVars>
          <dgm:chMax/>
          <dgm:chPref val="3"/>
        </dgm:presLayoutVars>
      </dgm:prSet>
      <dgm:spPr/>
      <dgm:t>
        <a:bodyPr/>
        <a:lstStyle/>
        <a:p>
          <a:endParaRPr lang="en-US"/>
        </a:p>
      </dgm:t>
    </dgm:pt>
    <dgm:pt modelId="{FD279AD5-4492-412B-87F4-C1E605FCA892}" type="pres">
      <dgm:prSet presAssocID="{E89EF117-62DF-4292-89F0-456BC74FFF54}" presName="titleText1" presStyleLbl="fgAcc0" presStyleIdx="0" presStyleCnt="1">
        <dgm:presLayoutVars>
          <dgm:chMax val="0"/>
          <dgm:chPref val="0"/>
        </dgm:presLayoutVars>
      </dgm:prSet>
      <dgm:spPr/>
      <dgm:t>
        <a:bodyPr/>
        <a:lstStyle/>
        <a:p>
          <a:endParaRPr lang="en-US"/>
        </a:p>
      </dgm:t>
    </dgm:pt>
    <dgm:pt modelId="{94DE8CDA-5F01-4606-BE32-C8C111ED8F25}" type="pres">
      <dgm:prSet presAssocID="{E89EF117-62DF-4292-89F0-456BC74FFF54}" presName="rootConnector1" presStyleLbl="node1" presStyleIdx="0" presStyleCnt="11"/>
      <dgm:spPr/>
      <dgm:t>
        <a:bodyPr/>
        <a:lstStyle/>
        <a:p>
          <a:endParaRPr lang="en-US"/>
        </a:p>
      </dgm:t>
    </dgm:pt>
    <dgm:pt modelId="{E2415D72-3002-4220-8A54-5E10C3C0ABD0}" type="pres">
      <dgm:prSet presAssocID="{E89EF117-62DF-4292-89F0-456BC74FFF54}" presName="hierChild2" presStyleCnt="0"/>
      <dgm:spPr/>
    </dgm:pt>
    <dgm:pt modelId="{233EADEB-CC7A-4204-BECB-50D076DA5D6E}" type="pres">
      <dgm:prSet presAssocID="{68716164-EBF8-46A6-B0A3-8CBA1BE557E8}" presName="Name37" presStyleLbl="parChTrans1D2" presStyleIdx="0" presStyleCnt="6"/>
      <dgm:spPr/>
      <dgm:t>
        <a:bodyPr/>
        <a:lstStyle/>
        <a:p>
          <a:endParaRPr lang="en-US"/>
        </a:p>
      </dgm:t>
    </dgm:pt>
    <dgm:pt modelId="{C3DD51FD-A33F-4F29-A602-F418864B1918}" type="pres">
      <dgm:prSet presAssocID="{1A634D67-11E5-4250-9C4D-C74FBE4D2294}" presName="hierRoot2" presStyleCnt="0">
        <dgm:presLayoutVars>
          <dgm:hierBranch val="init"/>
        </dgm:presLayoutVars>
      </dgm:prSet>
      <dgm:spPr/>
    </dgm:pt>
    <dgm:pt modelId="{49129A66-6D42-44BA-8278-D1CFA5B6BA9D}" type="pres">
      <dgm:prSet presAssocID="{1A634D67-11E5-4250-9C4D-C74FBE4D2294}" presName="rootComposite" presStyleCnt="0"/>
      <dgm:spPr/>
    </dgm:pt>
    <dgm:pt modelId="{920F66BF-74DA-4F25-AC16-F76E8CBB7220}" type="pres">
      <dgm:prSet presAssocID="{1A634D67-11E5-4250-9C4D-C74FBE4D2294}" presName="rootText" presStyleLbl="node1" presStyleIdx="0" presStyleCnt="11" custLinFactX="19903" custLinFactNeighborX="100000" custLinFactNeighborY="-10229">
        <dgm:presLayoutVars>
          <dgm:chMax/>
          <dgm:chPref val="3"/>
        </dgm:presLayoutVars>
      </dgm:prSet>
      <dgm:spPr/>
      <dgm:t>
        <a:bodyPr/>
        <a:lstStyle/>
        <a:p>
          <a:endParaRPr lang="en-US"/>
        </a:p>
      </dgm:t>
    </dgm:pt>
    <dgm:pt modelId="{F24A9748-60D1-4C0B-AD31-4018FA0312C8}" type="pres">
      <dgm:prSet presAssocID="{1A634D67-11E5-4250-9C4D-C74FBE4D2294}" presName="titleText2" presStyleLbl="fgAcc1" presStyleIdx="0" presStyleCnt="11">
        <dgm:presLayoutVars>
          <dgm:chMax val="0"/>
          <dgm:chPref val="0"/>
        </dgm:presLayoutVars>
      </dgm:prSet>
      <dgm:spPr/>
      <dgm:t>
        <a:bodyPr/>
        <a:lstStyle/>
        <a:p>
          <a:endParaRPr lang="en-US"/>
        </a:p>
      </dgm:t>
    </dgm:pt>
    <dgm:pt modelId="{67D8041E-BD98-4DB7-8F29-280AD4159145}" type="pres">
      <dgm:prSet presAssocID="{1A634D67-11E5-4250-9C4D-C74FBE4D2294}" presName="rootConnector" presStyleLbl="node2" presStyleIdx="0" presStyleCnt="0"/>
      <dgm:spPr/>
      <dgm:t>
        <a:bodyPr/>
        <a:lstStyle/>
        <a:p>
          <a:endParaRPr lang="en-US"/>
        </a:p>
      </dgm:t>
    </dgm:pt>
    <dgm:pt modelId="{CF2ED293-A1A8-469D-90A0-61AE2BB7CA6C}" type="pres">
      <dgm:prSet presAssocID="{1A634D67-11E5-4250-9C4D-C74FBE4D2294}" presName="hierChild4" presStyleCnt="0"/>
      <dgm:spPr/>
    </dgm:pt>
    <dgm:pt modelId="{9DC7111D-3C96-4896-BA51-EBB03F4D3D88}" type="pres">
      <dgm:prSet presAssocID="{1A634D67-11E5-4250-9C4D-C74FBE4D2294}" presName="hierChild5" presStyleCnt="0"/>
      <dgm:spPr/>
    </dgm:pt>
    <dgm:pt modelId="{AFE708E3-C045-4FE7-A9DD-C30DED2F3A1A}" type="pres">
      <dgm:prSet presAssocID="{802AE42E-EE79-48BB-9634-1782ED6CE86B}" presName="Name37" presStyleLbl="parChTrans1D2" presStyleIdx="1" presStyleCnt="6"/>
      <dgm:spPr/>
      <dgm:t>
        <a:bodyPr/>
        <a:lstStyle/>
        <a:p>
          <a:endParaRPr lang="en-US"/>
        </a:p>
      </dgm:t>
    </dgm:pt>
    <dgm:pt modelId="{98601CF7-F298-4EC0-80F7-2CE725541E9F}" type="pres">
      <dgm:prSet presAssocID="{F8C44730-11CA-4B44-9735-58CE9AA146C2}" presName="hierRoot2" presStyleCnt="0">
        <dgm:presLayoutVars>
          <dgm:hierBranch val="init"/>
        </dgm:presLayoutVars>
      </dgm:prSet>
      <dgm:spPr/>
    </dgm:pt>
    <dgm:pt modelId="{D0DF164A-49AD-41DF-8117-BB00933C8F3E}" type="pres">
      <dgm:prSet presAssocID="{F8C44730-11CA-4B44-9735-58CE9AA146C2}" presName="rootComposite" presStyleCnt="0"/>
      <dgm:spPr/>
    </dgm:pt>
    <dgm:pt modelId="{0E4394A5-5D91-4556-98A5-B70777377551}" type="pres">
      <dgm:prSet presAssocID="{F8C44730-11CA-4B44-9735-58CE9AA146C2}" presName="rootText" presStyleLbl="node1" presStyleIdx="1" presStyleCnt="11" custLinFactX="19903" custLinFactNeighborX="100000" custLinFactNeighborY="-10229">
        <dgm:presLayoutVars>
          <dgm:chMax/>
          <dgm:chPref val="3"/>
        </dgm:presLayoutVars>
      </dgm:prSet>
      <dgm:spPr/>
      <dgm:t>
        <a:bodyPr/>
        <a:lstStyle/>
        <a:p>
          <a:endParaRPr lang="en-US"/>
        </a:p>
      </dgm:t>
    </dgm:pt>
    <dgm:pt modelId="{78A51E89-692C-40B7-BA00-3AA0F37C8321}" type="pres">
      <dgm:prSet presAssocID="{F8C44730-11CA-4B44-9735-58CE9AA146C2}" presName="titleText2" presStyleLbl="fgAcc1" presStyleIdx="1" presStyleCnt="11" custScaleX="126974" custScaleY="494402" custLinFactX="38902" custLinFactY="58588" custLinFactNeighborX="100000" custLinFactNeighborY="100000">
        <dgm:presLayoutVars>
          <dgm:chMax val="0"/>
          <dgm:chPref val="0"/>
        </dgm:presLayoutVars>
      </dgm:prSet>
      <dgm:spPr/>
      <dgm:t>
        <a:bodyPr/>
        <a:lstStyle/>
        <a:p>
          <a:endParaRPr lang="en-US"/>
        </a:p>
      </dgm:t>
    </dgm:pt>
    <dgm:pt modelId="{532605E0-9CCD-46A6-AE32-A23E4AEB5ECE}" type="pres">
      <dgm:prSet presAssocID="{F8C44730-11CA-4B44-9735-58CE9AA146C2}" presName="rootConnector" presStyleLbl="node2" presStyleIdx="0" presStyleCnt="0"/>
      <dgm:spPr/>
      <dgm:t>
        <a:bodyPr/>
        <a:lstStyle/>
        <a:p>
          <a:endParaRPr lang="en-US"/>
        </a:p>
      </dgm:t>
    </dgm:pt>
    <dgm:pt modelId="{7156F81A-DEF7-4E36-B7D4-32A4BCCDF175}" type="pres">
      <dgm:prSet presAssocID="{F8C44730-11CA-4B44-9735-58CE9AA146C2}" presName="hierChild4" presStyleCnt="0"/>
      <dgm:spPr/>
    </dgm:pt>
    <dgm:pt modelId="{774090D1-7CA4-45A8-B35F-16CEC20704E6}" type="pres">
      <dgm:prSet presAssocID="{F8C44730-11CA-4B44-9735-58CE9AA146C2}" presName="hierChild5" presStyleCnt="0"/>
      <dgm:spPr/>
    </dgm:pt>
    <dgm:pt modelId="{448B53A5-36D7-473F-9740-CA64AC120231}" type="pres">
      <dgm:prSet presAssocID="{A0231048-C0E2-4116-95F4-738F49F6C0FB}" presName="Name37" presStyleLbl="parChTrans1D2" presStyleIdx="2" presStyleCnt="6"/>
      <dgm:spPr/>
      <dgm:t>
        <a:bodyPr/>
        <a:lstStyle/>
        <a:p>
          <a:endParaRPr lang="en-US"/>
        </a:p>
      </dgm:t>
    </dgm:pt>
    <dgm:pt modelId="{783182A6-3297-4C6C-90DB-E8E1319A9817}" type="pres">
      <dgm:prSet presAssocID="{8DB14999-EFBC-43EE-9654-25BA70B0A83C}" presName="hierRoot2" presStyleCnt="0">
        <dgm:presLayoutVars>
          <dgm:hierBranch val="init"/>
        </dgm:presLayoutVars>
      </dgm:prSet>
      <dgm:spPr/>
    </dgm:pt>
    <dgm:pt modelId="{FDBDA323-D346-4DCA-8BE3-787F5BC05990}" type="pres">
      <dgm:prSet presAssocID="{8DB14999-EFBC-43EE-9654-25BA70B0A83C}" presName="rootComposite" presStyleCnt="0"/>
      <dgm:spPr/>
    </dgm:pt>
    <dgm:pt modelId="{31EB16C4-EFDD-4587-860B-2BE8940AADF7}" type="pres">
      <dgm:prSet presAssocID="{8DB14999-EFBC-43EE-9654-25BA70B0A83C}" presName="rootText" presStyleLbl="node1" presStyleIdx="2" presStyleCnt="11" custLinFactNeighborY="-10229">
        <dgm:presLayoutVars>
          <dgm:chMax/>
          <dgm:chPref val="3"/>
        </dgm:presLayoutVars>
      </dgm:prSet>
      <dgm:spPr/>
      <dgm:t>
        <a:bodyPr/>
        <a:lstStyle/>
        <a:p>
          <a:endParaRPr lang="en-US"/>
        </a:p>
      </dgm:t>
    </dgm:pt>
    <dgm:pt modelId="{6E7B53C9-8700-4B99-9976-8A45A55DCB99}" type="pres">
      <dgm:prSet presAssocID="{8DB14999-EFBC-43EE-9654-25BA70B0A83C}" presName="titleText2" presStyleLbl="fgAcc1" presStyleIdx="2" presStyleCnt="11">
        <dgm:presLayoutVars>
          <dgm:chMax val="0"/>
          <dgm:chPref val="0"/>
        </dgm:presLayoutVars>
      </dgm:prSet>
      <dgm:spPr/>
      <dgm:t>
        <a:bodyPr/>
        <a:lstStyle/>
        <a:p>
          <a:endParaRPr lang="en-US"/>
        </a:p>
      </dgm:t>
    </dgm:pt>
    <dgm:pt modelId="{43230E0B-345E-4E88-AA01-3E558D9B3CA2}" type="pres">
      <dgm:prSet presAssocID="{8DB14999-EFBC-43EE-9654-25BA70B0A83C}" presName="rootConnector" presStyleLbl="node2" presStyleIdx="0" presStyleCnt="0"/>
      <dgm:spPr/>
      <dgm:t>
        <a:bodyPr/>
        <a:lstStyle/>
        <a:p>
          <a:endParaRPr lang="en-US"/>
        </a:p>
      </dgm:t>
    </dgm:pt>
    <dgm:pt modelId="{C31625A2-99F3-4C49-9320-CE1A7181B98A}" type="pres">
      <dgm:prSet presAssocID="{8DB14999-EFBC-43EE-9654-25BA70B0A83C}" presName="hierChild4" presStyleCnt="0"/>
      <dgm:spPr/>
    </dgm:pt>
    <dgm:pt modelId="{E66389F3-7674-450B-8FD2-3CAC4852AAFD}" type="pres">
      <dgm:prSet presAssocID="{B44CFB0D-E59F-4FEA-8D89-8B025B4E7B74}" presName="Name37" presStyleLbl="parChTrans1D3" presStyleIdx="0" presStyleCnt="7"/>
      <dgm:spPr/>
      <dgm:t>
        <a:bodyPr/>
        <a:lstStyle/>
        <a:p>
          <a:endParaRPr lang="en-US"/>
        </a:p>
      </dgm:t>
    </dgm:pt>
    <dgm:pt modelId="{D2AB2B4F-14D0-4863-A14A-57AA314DF6D3}" type="pres">
      <dgm:prSet presAssocID="{E74B41C4-48E4-44C1-AF4D-48051844CDC8}" presName="hierRoot2" presStyleCnt="0">
        <dgm:presLayoutVars>
          <dgm:hierBranch val="init"/>
        </dgm:presLayoutVars>
      </dgm:prSet>
      <dgm:spPr/>
    </dgm:pt>
    <dgm:pt modelId="{909FBC8E-6D5C-4771-870B-F1128A7CDFC9}" type="pres">
      <dgm:prSet presAssocID="{E74B41C4-48E4-44C1-AF4D-48051844CDC8}" presName="rootComposite" presStyleCnt="0"/>
      <dgm:spPr/>
    </dgm:pt>
    <dgm:pt modelId="{457D0898-16B9-4560-9F97-A27A9D10D0A1}" type="pres">
      <dgm:prSet presAssocID="{E74B41C4-48E4-44C1-AF4D-48051844CDC8}" presName="rootText" presStyleLbl="node1" presStyleIdx="3" presStyleCnt="11" custLinFactY="-27639" custLinFactNeighborX="15948" custLinFactNeighborY="-100000">
        <dgm:presLayoutVars>
          <dgm:chMax/>
          <dgm:chPref val="3"/>
        </dgm:presLayoutVars>
      </dgm:prSet>
      <dgm:spPr/>
      <dgm:t>
        <a:bodyPr/>
        <a:lstStyle/>
        <a:p>
          <a:endParaRPr lang="en-US"/>
        </a:p>
      </dgm:t>
    </dgm:pt>
    <dgm:pt modelId="{59257480-BD9C-40E9-8694-76F78CB4A64C}" type="pres">
      <dgm:prSet presAssocID="{E74B41C4-48E4-44C1-AF4D-48051844CDC8}" presName="titleText2" presStyleLbl="fgAcc1" presStyleIdx="3" presStyleCnt="11">
        <dgm:presLayoutVars>
          <dgm:chMax val="0"/>
          <dgm:chPref val="0"/>
        </dgm:presLayoutVars>
      </dgm:prSet>
      <dgm:spPr/>
      <dgm:t>
        <a:bodyPr/>
        <a:lstStyle/>
        <a:p>
          <a:endParaRPr lang="en-US"/>
        </a:p>
      </dgm:t>
    </dgm:pt>
    <dgm:pt modelId="{D7A312B9-E284-42A0-BDEC-91FA365A1D18}" type="pres">
      <dgm:prSet presAssocID="{E74B41C4-48E4-44C1-AF4D-48051844CDC8}" presName="rootConnector" presStyleLbl="node3" presStyleIdx="0" presStyleCnt="0"/>
      <dgm:spPr/>
      <dgm:t>
        <a:bodyPr/>
        <a:lstStyle/>
        <a:p>
          <a:endParaRPr lang="en-US"/>
        </a:p>
      </dgm:t>
    </dgm:pt>
    <dgm:pt modelId="{EFAF4426-0C61-4F9E-B8B3-1FBAE767A2A3}" type="pres">
      <dgm:prSet presAssocID="{E74B41C4-48E4-44C1-AF4D-48051844CDC8}" presName="hierChild4" presStyleCnt="0"/>
      <dgm:spPr/>
    </dgm:pt>
    <dgm:pt modelId="{BBB9DD2D-720C-4392-A148-4743BB053DCE}" type="pres">
      <dgm:prSet presAssocID="{E74B41C4-48E4-44C1-AF4D-48051844CDC8}" presName="hierChild5" presStyleCnt="0"/>
      <dgm:spPr/>
    </dgm:pt>
    <dgm:pt modelId="{12480C7E-5648-4E80-80EA-3ADF6F340B4F}" type="pres">
      <dgm:prSet presAssocID="{9EB0A14F-A5DE-4A1D-A4DA-77DC4F7B2ADF}" presName="Name37" presStyleLbl="parChTrans1D3" presStyleIdx="1" presStyleCnt="7"/>
      <dgm:spPr/>
      <dgm:t>
        <a:bodyPr/>
        <a:lstStyle/>
        <a:p>
          <a:endParaRPr lang="en-US"/>
        </a:p>
      </dgm:t>
    </dgm:pt>
    <dgm:pt modelId="{53DE1166-591C-4F77-9039-D8C5F970D524}" type="pres">
      <dgm:prSet presAssocID="{48B224F8-A6B2-467E-BF4B-61D0DC7272E8}" presName="hierRoot2" presStyleCnt="0">
        <dgm:presLayoutVars>
          <dgm:hierBranch val="init"/>
        </dgm:presLayoutVars>
      </dgm:prSet>
      <dgm:spPr/>
    </dgm:pt>
    <dgm:pt modelId="{2590217D-DDC3-4D65-9CA4-68A560558731}" type="pres">
      <dgm:prSet presAssocID="{48B224F8-A6B2-467E-BF4B-61D0DC7272E8}" presName="rootComposite" presStyleCnt="0"/>
      <dgm:spPr/>
    </dgm:pt>
    <dgm:pt modelId="{D622D771-93B5-4862-A076-53A5CFFAE5F8}" type="pres">
      <dgm:prSet presAssocID="{48B224F8-A6B2-467E-BF4B-61D0DC7272E8}" presName="rootText" presStyleLbl="node1" presStyleIdx="4" presStyleCnt="11" custLinFactY="-27639" custLinFactNeighborX="15948" custLinFactNeighborY="-100000">
        <dgm:presLayoutVars>
          <dgm:chMax/>
          <dgm:chPref val="3"/>
        </dgm:presLayoutVars>
      </dgm:prSet>
      <dgm:spPr/>
      <dgm:t>
        <a:bodyPr/>
        <a:lstStyle/>
        <a:p>
          <a:endParaRPr lang="en-US"/>
        </a:p>
      </dgm:t>
    </dgm:pt>
    <dgm:pt modelId="{177F87FD-391B-46DC-9291-E8DEB90858FE}" type="pres">
      <dgm:prSet presAssocID="{48B224F8-A6B2-467E-BF4B-61D0DC7272E8}" presName="titleText2" presStyleLbl="fgAcc1" presStyleIdx="4" presStyleCnt="11">
        <dgm:presLayoutVars>
          <dgm:chMax val="0"/>
          <dgm:chPref val="0"/>
        </dgm:presLayoutVars>
      </dgm:prSet>
      <dgm:spPr/>
      <dgm:t>
        <a:bodyPr/>
        <a:lstStyle/>
        <a:p>
          <a:endParaRPr lang="en-US"/>
        </a:p>
      </dgm:t>
    </dgm:pt>
    <dgm:pt modelId="{85CBDB82-9549-4A13-A522-A488DBF93E54}" type="pres">
      <dgm:prSet presAssocID="{48B224F8-A6B2-467E-BF4B-61D0DC7272E8}" presName="rootConnector" presStyleLbl="node3" presStyleIdx="0" presStyleCnt="0"/>
      <dgm:spPr/>
      <dgm:t>
        <a:bodyPr/>
        <a:lstStyle/>
        <a:p>
          <a:endParaRPr lang="en-US"/>
        </a:p>
      </dgm:t>
    </dgm:pt>
    <dgm:pt modelId="{DFC770FE-1806-42E8-AD6C-6FF20B47EC40}" type="pres">
      <dgm:prSet presAssocID="{48B224F8-A6B2-467E-BF4B-61D0DC7272E8}" presName="hierChild4" presStyleCnt="0"/>
      <dgm:spPr/>
    </dgm:pt>
    <dgm:pt modelId="{E64CC686-68D7-4FF9-ACA0-0173ED6F405E}" type="pres">
      <dgm:prSet presAssocID="{48B224F8-A6B2-467E-BF4B-61D0DC7272E8}" presName="hierChild5" presStyleCnt="0"/>
      <dgm:spPr/>
    </dgm:pt>
    <dgm:pt modelId="{5FF53DFE-B183-4CC8-930F-951E93D9F3D9}" type="pres">
      <dgm:prSet presAssocID="{C85C5C33-74D6-4DE1-ACA6-F9FF1F0EFE19}" presName="Name37" presStyleLbl="parChTrans1D3" presStyleIdx="2" presStyleCnt="7"/>
      <dgm:spPr/>
      <dgm:t>
        <a:bodyPr/>
        <a:lstStyle/>
        <a:p>
          <a:endParaRPr lang="en-US"/>
        </a:p>
      </dgm:t>
    </dgm:pt>
    <dgm:pt modelId="{713E6AF4-1796-4BFB-A894-7331051E2B9E}" type="pres">
      <dgm:prSet presAssocID="{BF4A9742-1374-4003-9FEE-6CA8E40249D5}" presName="hierRoot2" presStyleCnt="0">
        <dgm:presLayoutVars>
          <dgm:hierBranch val="init"/>
        </dgm:presLayoutVars>
      </dgm:prSet>
      <dgm:spPr/>
    </dgm:pt>
    <dgm:pt modelId="{ABBE3118-ACA9-4BB8-BE45-9BA0BEF95D10}" type="pres">
      <dgm:prSet presAssocID="{BF4A9742-1374-4003-9FEE-6CA8E40249D5}" presName="rootComposite" presStyleCnt="0"/>
      <dgm:spPr/>
    </dgm:pt>
    <dgm:pt modelId="{6096B169-2F3A-4166-A3D1-E62FE0C2E44F}" type="pres">
      <dgm:prSet presAssocID="{BF4A9742-1374-4003-9FEE-6CA8E40249D5}" presName="rootText" presStyleLbl="node1" presStyleIdx="5" presStyleCnt="11" custLinFactY="-34273" custLinFactNeighborX="15948" custLinFactNeighborY="-100000">
        <dgm:presLayoutVars>
          <dgm:chMax/>
          <dgm:chPref val="3"/>
        </dgm:presLayoutVars>
      </dgm:prSet>
      <dgm:spPr/>
      <dgm:t>
        <a:bodyPr/>
        <a:lstStyle/>
        <a:p>
          <a:endParaRPr lang="en-US"/>
        </a:p>
      </dgm:t>
    </dgm:pt>
    <dgm:pt modelId="{5ACBE703-94DF-4337-A6D4-F13E7D6DEAB1}" type="pres">
      <dgm:prSet presAssocID="{BF4A9742-1374-4003-9FEE-6CA8E40249D5}" presName="titleText2" presStyleLbl="fgAcc1" presStyleIdx="5" presStyleCnt="11" custScaleX="149667" custScaleY="610308" custLinFactY="-60797" custLinFactNeighborX="2247" custLinFactNeighborY="-100000">
        <dgm:presLayoutVars>
          <dgm:chMax val="0"/>
          <dgm:chPref val="0"/>
        </dgm:presLayoutVars>
      </dgm:prSet>
      <dgm:spPr/>
      <dgm:t>
        <a:bodyPr/>
        <a:lstStyle/>
        <a:p>
          <a:endParaRPr lang="en-US"/>
        </a:p>
      </dgm:t>
    </dgm:pt>
    <dgm:pt modelId="{FDD8FA69-69A5-488E-ADD1-E16600545031}" type="pres">
      <dgm:prSet presAssocID="{BF4A9742-1374-4003-9FEE-6CA8E40249D5}" presName="rootConnector" presStyleLbl="node3" presStyleIdx="0" presStyleCnt="0"/>
      <dgm:spPr/>
      <dgm:t>
        <a:bodyPr/>
        <a:lstStyle/>
        <a:p>
          <a:endParaRPr lang="en-US"/>
        </a:p>
      </dgm:t>
    </dgm:pt>
    <dgm:pt modelId="{57C88F3A-D3E3-4FA7-9D6F-6BEACCD1095B}" type="pres">
      <dgm:prSet presAssocID="{BF4A9742-1374-4003-9FEE-6CA8E40249D5}" presName="hierChild4" presStyleCnt="0"/>
      <dgm:spPr/>
    </dgm:pt>
    <dgm:pt modelId="{80E8C181-70CA-4BB2-A2BE-407B6EFCDA8D}" type="pres">
      <dgm:prSet presAssocID="{BF4A9742-1374-4003-9FEE-6CA8E40249D5}" presName="hierChild5" presStyleCnt="0"/>
      <dgm:spPr/>
    </dgm:pt>
    <dgm:pt modelId="{F97B7567-4FA8-4C93-B303-34A2401E69C4}" type="pres">
      <dgm:prSet presAssocID="{10C1C0F0-6D42-4B44-AA96-5FD359BDC055}" presName="Name37" presStyleLbl="parChTrans1D3" presStyleIdx="3" presStyleCnt="7"/>
      <dgm:spPr/>
      <dgm:t>
        <a:bodyPr/>
        <a:lstStyle/>
        <a:p>
          <a:endParaRPr lang="en-US"/>
        </a:p>
      </dgm:t>
    </dgm:pt>
    <dgm:pt modelId="{3AEFFDDA-8B56-40DC-984B-8E7A310B3A98}" type="pres">
      <dgm:prSet presAssocID="{757FCA17-0C70-41E6-9F20-A827BCA487D9}" presName="hierRoot2" presStyleCnt="0">
        <dgm:presLayoutVars>
          <dgm:hierBranch val="init"/>
        </dgm:presLayoutVars>
      </dgm:prSet>
      <dgm:spPr/>
    </dgm:pt>
    <dgm:pt modelId="{316DFEDA-02F1-40EB-B4AF-92D3A9FC0344}" type="pres">
      <dgm:prSet presAssocID="{757FCA17-0C70-41E6-9F20-A827BCA487D9}" presName="rootComposite" presStyleCnt="0"/>
      <dgm:spPr/>
    </dgm:pt>
    <dgm:pt modelId="{28326E9A-A084-4B15-AD3A-24CA8B84D25C}" type="pres">
      <dgm:prSet presAssocID="{757FCA17-0C70-41E6-9F20-A827BCA487D9}" presName="rootText" presStyleLbl="node1" presStyleIdx="6" presStyleCnt="11" custLinFactY="-27639" custLinFactNeighborX="-3544" custLinFactNeighborY="-100000">
        <dgm:presLayoutVars>
          <dgm:chMax/>
          <dgm:chPref val="3"/>
        </dgm:presLayoutVars>
      </dgm:prSet>
      <dgm:spPr/>
      <dgm:t>
        <a:bodyPr/>
        <a:lstStyle/>
        <a:p>
          <a:endParaRPr lang="en-US"/>
        </a:p>
      </dgm:t>
    </dgm:pt>
    <dgm:pt modelId="{64119D12-DDD9-48A8-A199-865153F696E7}" type="pres">
      <dgm:prSet presAssocID="{757FCA17-0C70-41E6-9F20-A827BCA487D9}" presName="titleText2" presStyleLbl="fgAcc1" presStyleIdx="6" presStyleCnt="11">
        <dgm:presLayoutVars>
          <dgm:chMax val="0"/>
          <dgm:chPref val="0"/>
        </dgm:presLayoutVars>
      </dgm:prSet>
      <dgm:spPr/>
      <dgm:t>
        <a:bodyPr/>
        <a:lstStyle/>
        <a:p>
          <a:endParaRPr lang="en-US"/>
        </a:p>
      </dgm:t>
    </dgm:pt>
    <dgm:pt modelId="{345CEAAD-4437-4467-9678-2E10ACBCAA5F}" type="pres">
      <dgm:prSet presAssocID="{757FCA17-0C70-41E6-9F20-A827BCA487D9}" presName="rootConnector" presStyleLbl="node3" presStyleIdx="0" presStyleCnt="0"/>
      <dgm:spPr/>
      <dgm:t>
        <a:bodyPr/>
        <a:lstStyle/>
        <a:p>
          <a:endParaRPr lang="en-US"/>
        </a:p>
      </dgm:t>
    </dgm:pt>
    <dgm:pt modelId="{F2E786A8-54FB-4333-AA71-90086BCF1DD6}" type="pres">
      <dgm:prSet presAssocID="{757FCA17-0C70-41E6-9F20-A827BCA487D9}" presName="hierChild4" presStyleCnt="0"/>
      <dgm:spPr/>
    </dgm:pt>
    <dgm:pt modelId="{90FDCFB4-2151-4ABB-A04F-EE02F752ED51}" type="pres">
      <dgm:prSet presAssocID="{757FCA17-0C70-41E6-9F20-A827BCA487D9}" presName="hierChild5" presStyleCnt="0"/>
      <dgm:spPr/>
    </dgm:pt>
    <dgm:pt modelId="{D2304710-C9D5-4801-8026-B2588C9CC967}" type="pres">
      <dgm:prSet presAssocID="{258339A2-0162-45C6-808D-6B2F67BF5088}" presName="Name37" presStyleLbl="parChTrans1D3" presStyleIdx="4" presStyleCnt="7"/>
      <dgm:spPr/>
      <dgm:t>
        <a:bodyPr/>
        <a:lstStyle/>
        <a:p>
          <a:endParaRPr lang="en-US"/>
        </a:p>
      </dgm:t>
    </dgm:pt>
    <dgm:pt modelId="{FF55C239-D8FB-4917-B3CC-9992312B7F6C}" type="pres">
      <dgm:prSet presAssocID="{3897DC5F-B08B-4AD7-BFB4-5A198BB49A81}" presName="hierRoot2" presStyleCnt="0">
        <dgm:presLayoutVars>
          <dgm:hierBranch val="init"/>
        </dgm:presLayoutVars>
      </dgm:prSet>
      <dgm:spPr/>
    </dgm:pt>
    <dgm:pt modelId="{D29B2E02-CC06-497E-87E6-CCBC0E5839D5}" type="pres">
      <dgm:prSet presAssocID="{3897DC5F-B08B-4AD7-BFB4-5A198BB49A81}" presName="rootComposite" presStyleCnt="0"/>
      <dgm:spPr/>
    </dgm:pt>
    <dgm:pt modelId="{94E7D8E4-4613-4C84-A9D2-4316FB725185}" type="pres">
      <dgm:prSet presAssocID="{3897DC5F-B08B-4AD7-BFB4-5A198BB49A81}" presName="rootText" presStyleLbl="node1" presStyleIdx="7" presStyleCnt="11" custLinFactY="-27639" custLinFactNeighborX="-1772" custLinFactNeighborY="-100000">
        <dgm:presLayoutVars>
          <dgm:chMax/>
          <dgm:chPref val="3"/>
        </dgm:presLayoutVars>
      </dgm:prSet>
      <dgm:spPr/>
      <dgm:t>
        <a:bodyPr/>
        <a:lstStyle/>
        <a:p>
          <a:endParaRPr lang="en-US"/>
        </a:p>
      </dgm:t>
    </dgm:pt>
    <dgm:pt modelId="{70D34457-37C5-4D7F-9E01-17CECE501AEA}" type="pres">
      <dgm:prSet presAssocID="{3897DC5F-B08B-4AD7-BFB4-5A198BB49A81}" presName="titleText2" presStyleLbl="fgAcc1" presStyleIdx="7" presStyleCnt="11" custScaleX="126974" custScaleY="494402" custLinFactY="-96929" custLinFactNeighborX="-1968" custLinFactNeighborY="-100000">
        <dgm:presLayoutVars>
          <dgm:chMax val="0"/>
          <dgm:chPref val="0"/>
        </dgm:presLayoutVars>
      </dgm:prSet>
      <dgm:spPr/>
      <dgm:t>
        <a:bodyPr/>
        <a:lstStyle/>
        <a:p>
          <a:endParaRPr lang="en-US"/>
        </a:p>
      </dgm:t>
    </dgm:pt>
    <dgm:pt modelId="{2D272661-E987-4527-9DDD-78C237E08408}" type="pres">
      <dgm:prSet presAssocID="{3897DC5F-B08B-4AD7-BFB4-5A198BB49A81}" presName="rootConnector" presStyleLbl="node3" presStyleIdx="0" presStyleCnt="0"/>
      <dgm:spPr/>
      <dgm:t>
        <a:bodyPr/>
        <a:lstStyle/>
        <a:p>
          <a:endParaRPr lang="en-US"/>
        </a:p>
      </dgm:t>
    </dgm:pt>
    <dgm:pt modelId="{8827E7F2-98F6-489A-AF3D-981688831637}" type="pres">
      <dgm:prSet presAssocID="{3897DC5F-B08B-4AD7-BFB4-5A198BB49A81}" presName="hierChild4" presStyleCnt="0"/>
      <dgm:spPr/>
    </dgm:pt>
    <dgm:pt modelId="{3F086BB8-8F21-4BCA-9455-24FD5E90A573}" type="pres">
      <dgm:prSet presAssocID="{3897DC5F-B08B-4AD7-BFB4-5A198BB49A81}" presName="hierChild5" presStyleCnt="0"/>
      <dgm:spPr/>
    </dgm:pt>
    <dgm:pt modelId="{574C90C5-36C2-4CEE-B168-E23B45C930F9}" type="pres">
      <dgm:prSet presAssocID="{D295D5D7-A82F-47AB-BC99-C1BAB37F2ACF}" presName="Name37" presStyleLbl="parChTrans1D3" presStyleIdx="5" presStyleCnt="7"/>
      <dgm:spPr/>
      <dgm:t>
        <a:bodyPr/>
        <a:lstStyle/>
        <a:p>
          <a:endParaRPr lang="en-US"/>
        </a:p>
      </dgm:t>
    </dgm:pt>
    <dgm:pt modelId="{E6CD7BB2-CAD3-421E-B8E6-BE6359959B1A}" type="pres">
      <dgm:prSet presAssocID="{E25C0A52-AA60-44B2-869C-5E022F1360C2}" presName="hierRoot2" presStyleCnt="0">
        <dgm:presLayoutVars>
          <dgm:hierBranch val="init"/>
        </dgm:presLayoutVars>
      </dgm:prSet>
      <dgm:spPr/>
    </dgm:pt>
    <dgm:pt modelId="{C22E6363-54A9-4AD1-BA02-BA5DDED4EF05}" type="pres">
      <dgm:prSet presAssocID="{E25C0A52-AA60-44B2-869C-5E022F1360C2}" presName="rootComposite" presStyleCnt="0"/>
      <dgm:spPr/>
    </dgm:pt>
    <dgm:pt modelId="{A9F33A60-C5BB-4871-8261-3BE24DF4E281}" type="pres">
      <dgm:prSet presAssocID="{E25C0A52-AA60-44B2-869C-5E022F1360C2}" presName="rootText" presStyleLbl="node1" presStyleIdx="8" presStyleCnt="11" custLinFactY="-27639" custLinFactNeighborX="-9746" custLinFactNeighborY="-100000">
        <dgm:presLayoutVars>
          <dgm:chMax/>
          <dgm:chPref val="3"/>
        </dgm:presLayoutVars>
      </dgm:prSet>
      <dgm:spPr/>
      <dgm:t>
        <a:bodyPr/>
        <a:lstStyle/>
        <a:p>
          <a:endParaRPr lang="en-US"/>
        </a:p>
      </dgm:t>
    </dgm:pt>
    <dgm:pt modelId="{48CBA2E7-E28D-42D2-94E0-47B04736DB03}" type="pres">
      <dgm:prSet presAssocID="{E25C0A52-AA60-44B2-869C-5E022F1360C2}" presName="titleText2" presStyleLbl="fgAcc1" presStyleIdx="8" presStyleCnt="11" custScaleX="126974" custScaleY="494402" custLinFactY="-98178" custLinFactNeighborX="-10824" custLinFactNeighborY="-100000">
        <dgm:presLayoutVars>
          <dgm:chMax val="0"/>
          <dgm:chPref val="0"/>
        </dgm:presLayoutVars>
      </dgm:prSet>
      <dgm:spPr/>
      <dgm:t>
        <a:bodyPr/>
        <a:lstStyle/>
        <a:p>
          <a:endParaRPr lang="en-US"/>
        </a:p>
      </dgm:t>
    </dgm:pt>
    <dgm:pt modelId="{4C317AFE-65A3-4D21-A3B6-F982375A36D0}" type="pres">
      <dgm:prSet presAssocID="{E25C0A52-AA60-44B2-869C-5E022F1360C2}" presName="rootConnector" presStyleLbl="node3" presStyleIdx="0" presStyleCnt="0"/>
      <dgm:spPr/>
      <dgm:t>
        <a:bodyPr/>
        <a:lstStyle/>
        <a:p>
          <a:endParaRPr lang="en-US"/>
        </a:p>
      </dgm:t>
    </dgm:pt>
    <dgm:pt modelId="{EDF3752D-250F-4C0A-B3FD-86FD772EBF23}" type="pres">
      <dgm:prSet presAssocID="{E25C0A52-AA60-44B2-869C-5E022F1360C2}" presName="hierChild4" presStyleCnt="0"/>
      <dgm:spPr/>
    </dgm:pt>
    <dgm:pt modelId="{5885C2DC-DE53-4804-ACA2-D9B4DE36B534}" type="pres">
      <dgm:prSet presAssocID="{E25C0A52-AA60-44B2-869C-5E022F1360C2}" presName="hierChild5" presStyleCnt="0"/>
      <dgm:spPr/>
    </dgm:pt>
    <dgm:pt modelId="{1F12E88C-DC38-49CF-A81A-7DAD9EA1DC97}" type="pres">
      <dgm:prSet presAssocID="{8DB14999-EFBC-43EE-9654-25BA70B0A83C}" presName="hierChild5" presStyleCnt="0"/>
      <dgm:spPr/>
    </dgm:pt>
    <dgm:pt modelId="{7D5EE2E2-4AB9-47E3-B536-7B217EDA1B27}" type="pres">
      <dgm:prSet presAssocID="{E8E81FA6-0940-4200-ADB3-3B6868F0613D}" presName="Name96" presStyleLbl="parChTrans1D3" presStyleIdx="6" presStyleCnt="7"/>
      <dgm:spPr/>
      <dgm:t>
        <a:bodyPr/>
        <a:lstStyle/>
        <a:p>
          <a:endParaRPr lang="en-US"/>
        </a:p>
      </dgm:t>
    </dgm:pt>
    <dgm:pt modelId="{12F3F174-2C59-4DB7-B01F-9160C067BEEC}" type="pres">
      <dgm:prSet presAssocID="{AB036000-180F-46FC-8BC3-9776CC13D9EA}" presName="hierRoot3" presStyleCnt="0">
        <dgm:presLayoutVars>
          <dgm:hierBranch val="init"/>
        </dgm:presLayoutVars>
      </dgm:prSet>
      <dgm:spPr/>
    </dgm:pt>
    <dgm:pt modelId="{9DCA824B-BEB0-444C-9991-A3B8D2185351}" type="pres">
      <dgm:prSet presAssocID="{AB036000-180F-46FC-8BC3-9776CC13D9EA}" presName="rootComposite3" presStyleCnt="0"/>
      <dgm:spPr/>
    </dgm:pt>
    <dgm:pt modelId="{1F0FE5E0-AF02-46E1-A305-21A0EBE176B5}" type="pres">
      <dgm:prSet presAssocID="{AB036000-180F-46FC-8BC3-9776CC13D9EA}" presName="rootText3" presStyleLbl="asst1" presStyleIdx="0" presStyleCnt="2" custLinFactX="77242" custLinFactNeighborX="100000" custLinFactNeighborY="-53256">
        <dgm:presLayoutVars>
          <dgm:chPref val="3"/>
        </dgm:presLayoutVars>
      </dgm:prSet>
      <dgm:spPr/>
      <dgm:t>
        <a:bodyPr/>
        <a:lstStyle/>
        <a:p>
          <a:endParaRPr lang="en-US"/>
        </a:p>
      </dgm:t>
    </dgm:pt>
    <dgm:pt modelId="{998AA04F-995A-4706-BD7C-76D8C85C6584}" type="pres">
      <dgm:prSet presAssocID="{AB036000-180F-46FC-8BC3-9776CC13D9EA}" presName="titleText3" presStyleLbl="fgAcc2" presStyleIdx="0" presStyleCnt="2" custScaleX="201004" custScaleY="429238" custLinFactNeighborY="8959">
        <dgm:presLayoutVars>
          <dgm:chMax val="0"/>
          <dgm:chPref val="0"/>
        </dgm:presLayoutVars>
      </dgm:prSet>
      <dgm:spPr/>
      <dgm:t>
        <a:bodyPr/>
        <a:lstStyle/>
        <a:p>
          <a:endParaRPr lang="en-US"/>
        </a:p>
      </dgm:t>
    </dgm:pt>
    <dgm:pt modelId="{CDEB51DF-EC5E-432B-ADA5-CFF4D9CEA802}" type="pres">
      <dgm:prSet presAssocID="{AB036000-180F-46FC-8BC3-9776CC13D9EA}" presName="rootConnector3" presStyleLbl="asst2" presStyleIdx="0" presStyleCnt="0"/>
      <dgm:spPr/>
      <dgm:t>
        <a:bodyPr/>
        <a:lstStyle/>
        <a:p>
          <a:endParaRPr lang="en-US"/>
        </a:p>
      </dgm:t>
    </dgm:pt>
    <dgm:pt modelId="{6DEDE815-6845-41DC-99D3-6D4202958BEB}" type="pres">
      <dgm:prSet presAssocID="{AB036000-180F-46FC-8BC3-9776CC13D9EA}" presName="hierChild6" presStyleCnt="0"/>
      <dgm:spPr/>
    </dgm:pt>
    <dgm:pt modelId="{455F9F8A-730E-44A7-917C-DEC8A735C377}" type="pres">
      <dgm:prSet presAssocID="{AB036000-180F-46FC-8BC3-9776CC13D9EA}" presName="hierChild7" presStyleCnt="0"/>
      <dgm:spPr/>
    </dgm:pt>
    <dgm:pt modelId="{7800984F-853F-4C86-AFAD-F7100951519B}" type="pres">
      <dgm:prSet presAssocID="{6F0DE65E-7482-4CCA-B003-83B77C31D1EC}" presName="Name37" presStyleLbl="parChTrans1D2" presStyleIdx="3" presStyleCnt="6"/>
      <dgm:spPr/>
      <dgm:t>
        <a:bodyPr/>
        <a:lstStyle/>
        <a:p>
          <a:endParaRPr lang="en-US"/>
        </a:p>
      </dgm:t>
    </dgm:pt>
    <dgm:pt modelId="{B44B1EE9-407F-4B6D-86AA-2DD5784BAD22}" type="pres">
      <dgm:prSet presAssocID="{C1A6145A-FFD8-4F97-9BE2-296A07F16EDB}" presName="hierRoot2" presStyleCnt="0">
        <dgm:presLayoutVars>
          <dgm:hierBranch val="init"/>
        </dgm:presLayoutVars>
      </dgm:prSet>
      <dgm:spPr/>
    </dgm:pt>
    <dgm:pt modelId="{66508BE6-6ACA-4AE4-AABF-29E36BFB36A1}" type="pres">
      <dgm:prSet presAssocID="{C1A6145A-FFD8-4F97-9BE2-296A07F16EDB}" presName="rootComposite" presStyleCnt="0"/>
      <dgm:spPr/>
    </dgm:pt>
    <dgm:pt modelId="{B0B9909B-F4D6-41FA-A067-7086CE4C8915}" type="pres">
      <dgm:prSet presAssocID="{C1A6145A-FFD8-4F97-9BE2-296A07F16EDB}" presName="rootText" presStyleLbl="node1" presStyleIdx="9" presStyleCnt="11" custLinFactNeighborY="-10229">
        <dgm:presLayoutVars>
          <dgm:chMax/>
          <dgm:chPref val="3"/>
        </dgm:presLayoutVars>
      </dgm:prSet>
      <dgm:spPr/>
      <dgm:t>
        <a:bodyPr/>
        <a:lstStyle/>
        <a:p>
          <a:endParaRPr lang="en-US"/>
        </a:p>
      </dgm:t>
    </dgm:pt>
    <dgm:pt modelId="{8E206798-554A-46F8-A619-FC7D2DBFE4FD}" type="pres">
      <dgm:prSet presAssocID="{C1A6145A-FFD8-4F97-9BE2-296A07F16EDB}" presName="titleText2" presStyleLbl="fgAcc1" presStyleIdx="9" presStyleCnt="11">
        <dgm:presLayoutVars>
          <dgm:chMax val="0"/>
          <dgm:chPref val="0"/>
        </dgm:presLayoutVars>
      </dgm:prSet>
      <dgm:spPr/>
      <dgm:t>
        <a:bodyPr/>
        <a:lstStyle/>
        <a:p>
          <a:endParaRPr lang="en-US"/>
        </a:p>
      </dgm:t>
    </dgm:pt>
    <dgm:pt modelId="{6DE007EC-795B-4F4A-A111-BA198EE1E388}" type="pres">
      <dgm:prSet presAssocID="{C1A6145A-FFD8-4F97-9BE2-296A07F16EDB}" presName="rootConnector" presStyleLbl="node2" presStyleIdx="0" presStyleCnt="0"/>
      <dgm:spPr/>
      <dgm:t>
        <a:bodyPr/>
        <a:lstStyle/>
        <a:p>
          <a:endParaRPr lang="en-US"/>
        </a:p>
      </dgm:t>
    </dgm:pt>
    <dgm:pt modelId="{D7B7A400-1286-455D-B871-81FF147ED2C4}" type="pres">
      <dgm:prSet presAssocID="{C1A6145A-FFD8-4F97-9BE2-296A07F16EDB}" presName="hierChild4" presStyleCnt="0"/>
      <dgm:spPr/>
    </dgm:pt>
    <dgm:pt modelId="{5EB56E9B-6680-4E5B-A295-1F41AC22F323}" type="pres">
      <dgm:prSet presAssocID="{C1A6145A-FFD8-4F97-9BE2-296A07F16EDB}" presName="hierChild5" presStyleCnt="0"/>
      <dgm:spPr/>
    </dgm:pt>
    <dgm:pt modelId="{555A7716-4598-4848-8DC5-CFD262220F06}" type="pres">
      <dgm:prSet presAssocID="{7973FF48-8946-4599-91FB-5843373A323B}" presName="Name37" presStyleLbl="parChTrans1D2" presStyleIdx="4" presStyleCnt="6"/>
      <dgm:spPr/>
      <dgm:t>
        <a:bodyPr/>
        <a:lstStyle/>
        <a:p>
          <a:endParaRPr lang="en-US"/>
        </a:p>
      </dgm:t>
    </dgm:pt>
    <dgm:pt modelId="{4D80D455-0937-45B1-B329-316CE619BA9E}" type="pres">
      <dgm:prSet presAssocID="{A6498735-F001-4BC9-AB51-28B4FDA93385}" presName="hierRoot2" presStyleCnt="0">
        <dgm:presLayoutVars>
          <dgm:hierBranch val="init"/>
        </dgm:presLayoutVars>
      </dgm:prSet>
      <dgm:spPr/>
    </dgm:pt>
    <dgm:pt modelId="{66C138CD-5AD5-41E7-A96A-75F5B5E9D9BE}" type="pres">
      <dgm:prSet presAssocID="{A6498735-F001-4BC9-AB51-28B4FDA93385}" presName="rootComposite" presStyleCnt="0"/>
      <dgm:spPr/>
    </dgm:pt>
    <dgm:pt modelId="{F3441099-83E0-4BA6-897F-7A378320AAEF}" type="pres">
      <dgm:prSet presAssocID="{A6498735-F001-4BC9-AB51-28B4FDA93385}" presName="rootText" presStyleLbl="node1" presStyleIdx="10" presStyleCnt="11" custLinFactNeighborY="-10229">
        <dgm:presLayoutVars>
          <dgm:chMax/>
          <dgm:chPref val="3"/>
        </dgm:presLayoutVars>
      </dgm:prSet>
      <dgm:spPr/>
      <dgm:t>
        <a:bodyPr/>
        <a:lstStyle/>
        <a:p>
          <a:endParaRPr lang="en-US"/>
        </a:p>
      </dgm:t>
    </dgm:pt>
    <dgm:pt modelId="{14A53B7C-B6B3-4FBC-8EC4-6EB4459A1510}" type="pres">
      <dgm:prSet presAssocID="{A6498735-F001-4BC9-AB51-28B4FDA93385}" presName="titleText2" presStyleLbl="fgAcc1" presStyleIdx="10" presStyleCnt="11">
        <dgm:presLayoutVars>
          <dgm:chMax val="0"/>
          <dgm:chPref val="0"/>
        </dgm:presLayoutVars>
      </dgm:prSet>
      <dgm:spPr/>
      <dgm:t>
        <a:bodyPr/>
        <a:lstStyle/>
        <a:p>
          <a:endParaRPr lang="en-US"/>
        </a:p>
      </dgm:t>
    </dgm:pt>
    <dgm:pt modelId="{E7EC80D3-1161-486E-9DE8-85133C46C86A}" type="pres">
      <dgm:prSet presAssocID="{A6498735-F001-4BC9-AB51-28B4FDA93385}" presName="rootConnector" presStyleLbl="node2" presStyleIdx="0" presStyleCnt="0"/>
      <dgm:spPr/>
      <dgm:t>
        <a:bodyPr/>
        <a:lstStyle/>
        <a:p>
          <a:endParaRPr lang="en-US"/>
        </a:p>
      </dgm:t>
    </dgm:pt>
    <dgm:pt modelId="{C7E7E104-B00E-4B3F-918E-001F9CFF9064}" type="pres">
      <dgm:prSet presAssocID="{A6498735-F001-4BC9-AB51-28B4FDA93385}" presName="hierChild4" presStyleCnt="0"/>
      <dgm:spPr/>
    </dgm:pt>
    <dgm:pt modelId="{D9D1DB4D-C80D-44C7-857A-1E8FB1385E8E}" type="pres">
      <dgm:prSet presAssocID="{A6498735-F001-4BC9-AB51-28B4FDA93385}" presName="hierChild5" presStyleCnt="0"/>
      <dgm:spPr/>
    </dgm:pt>
    <dgm:pt modelId="{D8A31ECD-A41A-4672-9F19-B44C46918EFF}" type="pres">
      <dgm:prSet presAssocID="{E89EF117-62DF-4292-89F0-456BC74FFF54}" presName="hierChild3" presStyleCnt="0"/>
      <dgm:spPr/>
    </dgm:pt>
    <dgm:pt modelId="{D0C9BB3F-090D-499C-A9C2-537940C8A5BF}" type="pres">
      <dgm:prSet presAssocID="{FDB38026-628E-4267-80AC-C1EF98795013}" presName="Name96" presStyleLbl="parChTrans1D2" presStyleIdx="5" presStyleCnt="6"/>
      <dgm:spPr/>
      <dgm:t>
        <a:bodyPr/>
        <a:lstStyle/>
        <a:p>
          <a:endParaRPr lang="en-US"/>
        </a:p>
      </dgm:t>
    </dgm:pt>
    <dgm:pt modelId="{5BBCE228-F577-49FE-AA50-381CE6741855}" type="pres">
      <dgm:prSet presAssocID="{88865D67-7E0E-46DE-8B8F-FD1E6FAB46AE}" presName="hierRoot3" presStyleCnt="0">
        <dgm:presLayoutVars>
          <dgm:hierBranch val="init"/>
        </dgm:presLayoutVars>
      </dgm:prSet>
      <dgm:spPr/>
    </dgm:pt>
    <dgm:pt modelId="{81D7E8F8-C692-4E02-8EA1-247859D9C724}" type="pres">
      <dgm:prSet presAssocID="{88865D67-7E0E-46DE-8B8F-FD1E6FAB46AE}" presName="rootComposite3" presStyleCnt="0"/>
      <dgm:spPr/>
    </dgm:pt>
    <dgm:pt modelId="{54771640-6C74-427D-BCCB-28DA3F8A671A}" type="pres">
      <dgm:prSet presAssocID="{88865D67-7E0E-46DE-8B8F-FD1E6FAB46AE}" presName="rootText3" presStyleLbl="asst1" presStyleIdx="1" presStyleCnt="2" custLinFactNeighborY="-41369">
        <dgm:presLayoutVars>
          <dgm:chPref val="3"/>
        </dgm:presLayoutVars>
      </dgm:prSet>
      <dgm:spPr/>
      <dgm:t>
        <a:bodyPr/>
        <a:lstStyle/>
        <a:p>
          <a:endParaRPr lang="en-US"/>
        </a:p>
      </dgm:t>
    </dgm:pt>
    <dgm:pt modelId="{15D8C3AD-3BFA-4F20-99CC-F3A25589C014}" type="pres">
      <dgm:prSet presAssocID="{88865D67-7E0E-46DE-8B8F-FD1E6FAB46AE}" presName="titleText3" presStyleLbl="fgAcc2" presStyleIdx="1" presStyleCnt="2" custScaleX="201004" custScaleY="492784" custLinFactNeighborY="65422">
        <dgm:presLayoutVars>
          <dgm:chMax val="0"/>
          <dgm:chPref val="0"/>
        </dgm:presLayoutVars>
      </dgm:prSet>
      <dgm:spPr/>
      <dgm:t>
        <a:bodyPr/>
        <a:lstStyle/>
        <a:p>
          <a:endParaRPr lang="en-US"/>
        </a:p>
      </dgm:t>
    </dgm:pt>
    <dgm:pt modelId="{9DFED4D5-2032-4BF3-BE60-DCE0527C5F32}" type="pres">
      <dgm:prSet presAssocID="{88865D67-7E0E-46DE-8B8F-FD1E6FAB46AE}" presName="rootConnector3" presStyleLbl="asst1" presStyleIdx="1" presStyleCnt="2"/>
      <dgm:spPr/>
      <dgm:t>
        <a:bodyPr/>
        <a:lstStyle/>
        <a:p>
          <a:endParaRPr lang="en-US"/>
        </a:p>
      </dgm:t>
    </dgm:pt>
    <dgm:pt modelId="{321287A1-7283-4201-86E5-891CF54845D2}" type="pres">
      <dgm:prSet presAssocID="{88865D67-7E0E-46DE-8B8F-FD1E6FAB46AE}" presName="hierChild6" presStyleCnt="0"/>
      <dgm:spPr/>
    </dgm:pt>
    <dgm:pt modelId="{C65D7EAD-DEE8-43AD-A4DB-C03800157D91}" type="pres">
      <dgm:prSet presAssocID="{88865D67-7E0E-46DE-8B8F-FD1E6FAB46AE}" presName="hierChild7" presStyleCnt="0"/>
      <dgm:spPr/>
    </dgm:pt>
  </dgm:ptLst>
  <dgm:cxnLst>
    <dgm:cxn modelId="{73886E0D-003D-4D3E-A41C-B4259146D2B1}" type="presOf" srcId="{AB036000-180F-46FC-8BC3-9776CC13D9EA}" destId="{CDEB51DF-EC5E-432B-ADA5-CFF4D9CEA802}" srcOrd="1" destOrd="0" presId="urn:microsoft.com/office/officeart/2008/layout/NameandTitleOrganizationalChart"/>
    <dgm:cxn modelId="{E15C68EB-E0C0-4367-B298-C2479FFC5987}" type="presOf" srcId="{F8C44730-11CA-4B44-9735-58CE9AA146C2}" destId="{0E4394A5-5D91-4556-98A5-B70777377551}" srcOrd="0" destOrd="0" presId="urn:microsoft.com/office/officeart/2008/layout/NameandTitleOrganizationalChart"/>
    <dgm:cxn modelId="{7B96F2D4-45EC-4ED2-8B1D-E3CB1B9B4719}" type="presOf" srcId="{E8E81FA6-0940-4200-ADB3-3B6868F0613D}" destId="{7D5EE2E2-4AB9-47E3-B536-7B217EDA1B27}" srcOrd="0" destOrd="0" presId="urn:microsoft.com/office/officeart/2008/layout/NameandTitleOrganizationalChart"/>
    <dgm:cxn modelId="{FFF62630-83C6-48E1-834F-F67AD886494B}" type="presOf" srcId="{3785AE13-AF62-4278-B78A-2868787A3DE1}" destId="{6E7B53C9-8700-4B99-9976-8A45A55DCB99}" srcOrd="0" destOrd="0" presId="urn:microsoft.com/office/officeart/2008/layout/NameandTitleOrganizationalChart"/>
    <dgm:cxn modelId="{7AAC657E-51B6-4EE6-B343-14CF3072856C}" type="presOf" srcId="{EB579461-F784-4B33-B135-FE9A7DAE701D}" destId="{70D34457-37C5-4D7F-9E01-17CECE501AEA}" srcOrd="0" destOrd="0" presId="urn:microsoft.com/office/officeart/2008/layout/NameandTitleOrganizationalChart"/>
    <dgm:cxn modelId="{AAF8AF26-489F-404C-BA31-996EA9CD83F8}" type="presOf" srcId="{EA68C76E-4481-4BA7-8043-E7721F5F3D81}" destId="{15D8C3AD-3BFA-4F20-99CC-F3A25589C014}" srcOrd="0" destOrd="0" presId="urn:microsoft.com/office/officeart/2008/layout/NameandTitleOrganizationalChart"/>
    <dgm:cxn modelId="{79598C42-54C9-42A2-BCE6-437E654B47AC}" type="presOf" srcId="{41368142-3435-4420-B539-523E60806522}" destId="{59257480-BD9C-40E9-8694-76F78CB4A64C}" srcOrd="0" destOrd="0" presId="urn:microsoft.com/office/officeart/2008/layout/NameandTitleOrganizationalChart"/>
    <dgm:cxn modelId="{03C3ED44-8D03-4249-94C7-5E01435EDB7D}" srcId="{E89EF117-62DF-4292-89F0-456BC74FFF54}" destId="{C1A6145A-FFD8-4F97-9BE2-296A07F16EDB}" srcOrd="4" destOrd="0" parTransId="{6F0DE65E-7482-4CCA-B003-83B77C31D1EC}" sibTransId="{EFC9075C-2632-48FE-9525-504A52276FFA}"/>
    <dgm:cxn modelId="{B5B09DB2-E2CC-44DF-AB07-96AA873DCE88}" type="presOf" srcId="{6F0DE65E-7482-4CCA-B003-83B77C31D1EC}" destId="{7800984F-853F-4C86-AFAD-F7100951519B}" srcOrd="0" destOrd="0" presId="urn:microsoft.com/office/officeart/2008/layout/NameandTitleOrganizationalChart"/>
    <dgm:cxn modelId="{4AF4DE61-CA08-4810-A272-30D63D868FDA}" type="presOf" srcId="{DF05B607-B8C6-4E92-BE84-38593C883A7D}" destId="{FD279AD5-4492-412B-87F4-C1E605FCA892}" srcOrd="0" destOrd="0" presId="urn:microsoft.com/office/officeart/2008/layout/NameandTitleOrganizationalChart"/>
    <dgm:cxn modelId="{67344540-E99D-4BDC-BEA4-D314736E8A98}" srcId="{09F1F287-832E-4558-9158-3481C1304CD3}" destId="{E89EF117-62DF-4292-89F0-456BC74FFF54}" srcOrd="0" destOrd="0" parTransId="{95D9EE3D-8C43-4D29-ACEC-9A826AAAE398}" sibTransId="{DF05B607-B8C6-4E92-BE84-38593C883A7D}"/>
    <dgm:cxn modelId="{DC0005BF-A4C7-4591-B2DA-743465C5F89C}" type="presOf" srcId="{D295D5D7-A82F-47AB-BC99-C1BAB37F2ACF}" destId="{574C90C5-36C2-4CEE-B168-E23B45C930F9}" srcOrd="0" destOrd="0" presId="urn:microsoft.com/office/officeart/2008/layout/NameandTitleOrganizationalChart"/>
    <dgm:cxn modelId="{C4911B26-DFA6-4846-A81D-FCABB17E6DF3}" type="presOf" srcId="{DFD41C1D-6967-4802-B059-0D2359EC3F7D}" destId="{998AA04F-995A-4706-BD7C-76D8C85C6584}" srcOrd="0" destOrd="0" presId="urn:microsoft.com/office/officeart/2008/layout/NameandTitleOrganizationalChart"/>
    <dgm:cxn modelId="{269053BF-A1C7-4F64-B5B6-775559C1E58E}" type="presOf" srcId="{88D8511A-365C-4CD3-BB02-54B27EE8235A}" destId="{48CBA2E7-E28D-42D2-94E0-47B04736DB03}" srcOrd="0" destOrd="0" presId="urn:microsoft.com/office/officeart/2008/layout/NameandTitleOrganizationalChart"/>
    <dgm:cxn modelId="{C2BD50AB-BBF8-4D55-B85C-13E9D63D24DC}" srcId="{8DB14999-EFBC-43EE-9654-25BA70B0A83C}" destId="{E25C0A52-AA60-44B2-869C-5E022F1360C2}" srcOrd="6" destOrd="0" parTransId="{D295D5D7-A82F-47AB-BC99-C1BAB37F2ACF}" sibTransId="{88D8511A-365C-4CD3-BB02-54B27EE8235A}"/>
    <dgm:cxn modelId="{B37D4610-2792-4269-A5E5-2974DC628751}" type="presOf" srcId="{68716164-EBF8-46A6-B0A3-8CBA1BE557E8}" destId="{233EADEB-CC7A-4204-BECB-50D076DA5D6E}" srcOrd="0" destOrd="0" presId="urn:microsoft.com/office/officeart/2008/layout/NameandTitleOrganizationalChart"/>
    <dgm:cxn modelId="{32FD643B-4716-4D01-8525-00B47BECC9C7}" type="presOf" srcId="{3897DC5F-B08B-4AD7-BFB4-5A198BB49A81}" destId="{2D272661-E987-4527-9DDD-78C237E08408}" srcOrd="1" destOrd="0" presId="urn:microsoft.com/office/officeart/2008/layout/NameandTitleOrganizationalChart"/>
    <dgm:cxn modelId="{CB6E117B-A2E2-495B-8A19-C8B9FF08BE62}" type="presOf" srcId="{10C1C0F0-6D42-4B44-AA96-5FD359BDC055}" destId="{F97B7567-4FA8-4C93-B303-34A2401E69C4}" srcOrd="0" destOrd="0" presId="urn:microsoft.com/office/officeart/2008/layout/NameandTitleOrganizationalChart"/>
    <dgm:cxn modelId="{1B196F81-4F62-4005-B605-288B1A43E956}" type="presOf" srcId="{757FCA17-0C70-41E6-9F20-A827BCA487D9}" destId="{345CEAAD-4437-4467-9678-2E10ACBCAA5F}" srcOrd="1" destOrd="0" presId="urn:microsoft.com/office/officeart/2008/layout/NameandTitleOrganizationalChart"/>
    <dgm:cxn modelId="{F5C816D1-1E31-4134-9679-64194DB0E86A}" type="presOf" srcId="{C1A6145A-FFD8-4F97-9BE2-296A07F16EDB}" destId="{B0B9909B-F4D6-41FA-A067-7086CE4C8915}" srcOrd="0" destOrd="0" presId="urn:microsoft.com/office/officeart/2008/layout/NameandTitleOrganizationalChart"/>
    <dgm:cxn modelId="{4024165D-29BE-44FF-B459-504512FAA187}" srcId="{E89EF117-62DF-4292-89F0-456BC74FFF54}" destId="{8DB14999-EFBC-43EE-9654-25BA70B0A83C}" srcOrd="3" destOrd="0" parTransId="{A0231048-C0E2-4116-95F4-738F49F6C0FB}" sibTransId="{3785AE13-AF62-4278-B78A-2868787A3DE1}"/>
    <dgm:cxn modelId="{1E24D0F8-1ECF-43C8-BE14-DCECC6586168}" type="presOf" srcId="{E89EF117-62DF-4292-89F0-456BC74FFF54}" destId="{C114B2C2-C429-4C40-8802-EBC010E26CCD}" srcOrd="0" destOrd="0" presId="urn:microsoft.com/office/officeart/2008/layout/NameandTitleOrganizationalChart"/>
    <dgm:cxn modelId="{69DA0414-98CB-4CD0-81BA-23D8A4DDB1D1}" srcId="{8DB14999-EFBC-43EE-9654-25BA70B0A83C}" destId="{BF4A9742-1374-4003-9FEE-6CA8E40249D5}" srcOrd="3" destOrd="0" parTransId="{C85C5C33-74D6-4DE1-ACA6-F9FF1F0EFE19}" sibTransId="{24AEBFCA-8496-479F-BAE8-E09B26B1211B}"/>
    <dgm:cxn modelId="{3129330A-E9E0-44CA-A049-BCD0BA156B9C}" type="presOf" srcId="{EFC9075C-2632-48FE-9525-504A52276FFA}" destId="{8E206798-554A-46F8-A619-FC7D2DBFE4FD}" srcOrd="0" destOrd="0" presId="urn:microsoft.com/office/officeart/2008/layout/NameandTitleOrganizationalChart"/>
    <dgm:cxn modelId="{5658B2F6-0DCD-44B4-93ED-93A9061CDE10}" type="presOf" srcId="{8DB14999-EFBC-43EE-9654-25BA70B0A83C}" destId="{43230E0B-345E-4E88-AA01-3E558D9B3CA2}" srcOrd="1" destOrd="0" presId="urn:microsoft.com/office/officeart/2008/layout/NameandTitleOrganizationalChart"/>
    <dgm:cxn modelId="{DDA63CF2-39A7-45A3-8374-36626E3F5279}" type="presOf" srcId="{AB036000-180F-46FC-8BC3-9776CC13D9EA}" destId="{1F0FE5E0-AF02-46E1-A305-21A0EBE176B5}" srcOrd="0" destOrd="0" presId="urn:microsoft.com/office/officeart/2008/layout/NameandTitleOrganizationalChart"/>
    <dgm:cxn modelId="{6A7782AF-C491-4017-961D-E0242790DE9E}" type="presOf" srcId="{88865D67-7E0E-46DE-8B8F-FD1E6FAB46AE}" destId="{54771640-6C74-427D-BCCB-28DA3F8A671A}" srcOrd="0" destOrd="0" presId="urn:microsoft.com/office/officeart/2008/layout/NameandTitleOrganizationalChart"/>
    <dgm:cxn modelId="{2B95118C-2ABE-427D-8D0B-A8200F9115F0}" type="presOf" srcId="{E89EF117-62DF-4292-89F0-456BC74FFF54}" destId="{94DE8CDA-5F01-4606-BE32-C8C111ED8F25}" srcOrd="1" destOrd="0" presId="urn:microsoft.com/office/officeart/2008/layout/NameandTitleOrganizationalChart"/>
    <dgm:cxn modelId="{F7AAE589-A703-4D02-AAF5-24D2B16F0250}" type="presOf" srcId="{B44CFB0D-E59F-4FEA-8D89-8B025B4E7B74}" destId="{E66389F3-7674-450B-8FD2-3CAC4852AAFD}" srcOrd="0" destOrd="0" presId="urn:microsoft.com/office/officeart/2008/layout/NameandTitleOrganizationalChart"/>
    <dgm:cxn modelId="{825A1B0D-5628-4E55-BDA2-626B4FAD0BA3}" type="presOf" srcId="{B16B48D0-480E-4138-A57F-EFBC04306EB3}" destId="{F24A9748-60D1-4C0B-AD31-4018FA0312C8}" srcOrd="0" destOrd="0" presId="urn:microsoft.com/office/officeart/2008/layout/NameandTitleOrganizationalChart"/>
    <dgm:cxn modelId="{D20313CB-45F8-4624-96B7-75B88D0B7479}" type="presOf" srcId="{E74B41C4-48E4-44C1-AF4D-48051844CDC8}" destId="{D7A312B9-E284-42A0-BDEC-91FA365A1D18}" srcOrd="1" destOrd="0" presId="urn:microsoft.com/office/officeart/2008/layout/NameandTitleOrganizationalChart"/>
    <dgm:cxn modelId="{30983951-29FB-4896-A48F-6564344A40FA}" srcId="{E89EF117-62DF-4292-89F0-456BC74FFF54}" destId="{A6498735-F001-4BC9-AB51-28B4FDA93385}" srcOrd="5" destOrd="0" parTransId="{7973FF48-8946-4599-91FB-5843373A323B}" sibTransId="{89FD21CE-660F-4205-B5E0-52CBF6A560AC}"/>
    <dgm:cxn modelId="{CD11D130-4E41-4A11-A83E-CC7E8B29506E}" type="presOf" srcId="{E25C0A52-AA60-44B2-869C-5E022F1360C2}" destId="{4C317AFE-65A3-4D21-A3B6-F982375A36D0}" srcOrd="1" destOrd="0" presId="urn:microsoft.com/office/officeart/2008/layout/NameandTitleOrganizationalChart"/>
    <dgm:cxn modelId="{250137AB-3BAE-48CC-A8CF-6BB661F36E67}" type="presOf" srcId="{8DB14999-EFBC-43EE-9654-25BA70B0A83C}" destId="{31EB16C4-EFDD-4587-860B-2BE8940AADF7}" srcOrd="0" destOrd="0" presId="urn:microsoft.com/office/officeart/2008/layout/NameandTitleOrganizationalChart"/>
    <dgm:cxn modelId="{DA510CC2-C20A-4781-8DD9-35DDBA843442}" type="presOf" srcId="{668E8922-FF5A-41D8-9F13-EE5935D87551}" destId="{78A51E89-692C-40B7-BA00-3AA0F37C8321}" srcOrd="0" destOrd="0" presId="urn:microsoft.com/office/officeart/2008/layout/NameandTitleOrganizationalChart"/>
    <dgm:cxn modelId="{F7EF5DC5-FD7F-433F-82DE-4E8846ACA39E}" type="presOf" srcId="{57E79575-F7D6-44C0-A6FB-9B874E8826F8}" destId="{177F87FD-391B-46DC-9291-E8DEB90858FE}" srcOrd="0" destOrd="0" presId="urn:microsoft.com/office/officeart/2008/layout/NameandTitleOrganizationalChart"/>
    <dgm:cxn modelId="{BA78125D-2198-4857-9C68-ED489EB03995}" type="presOf" srcId="{802AE42E-EE79-48BB-9634-1782ED6CE86B}" destId="{AFE708E3-C045-4FE7-A9DD-C30DED2F3A1A}" srcOrd="0" destOrd="0" presId="urn:microsoft.com/office/officeart/2008/layout/NameandTitleOrganizationalChart"/>
    <dgm:cxn modelId="{B2209CD6-3C05-4DB5-8D9A-2D6D4FA0080F}" type="presOf" srcId="{614CB464-FF2D-4FE1-BFDD-0B1A298662A5}" destId="{64119D12-DDD9-48A8-A199-865153F696E7}" srcOrd="0" destOrd="0" presId="urn:microsoft.com/office/officeart/2008/layout/NameandTitleOrganizationalChart"/>
    <dgm:cxn modelId="{FB49D7C5-C6DF-4ACE-BC2F-985645A93B6C}" type="presOf" srcId="{A6498735-F001-4BC9-AB51-28B4FDA93385}" destId="{E7EC80D3-1161-486E-9DE8-85133C46C86A}" srcOrd="1" destOrd="0" presId="urn:microsoft.com/office/officeart/2008/layout/NameandTitleOrganizationalChart"/>
    <dgm:cxn modelId="{C1321BCA-D0DD-4AB8-BFBA-9DFD612DAD82}" type="presOf" srcId="{1A634D67-11E5-4250-9C4D-C74FBE4D2294}" destId="{920F66BF-74DA-4F25-AC16-F76E8CBB7220}" srcOrd="0" destOrd="0" presId="urn:microsoft.com/office/officeart/2008/layout/NameandTitleOrganizationalChart"/>
    <dgm:cxn modelId="{4E42D76F-EF5C-4041-A287-BD20FA7081AF}" type="presOf" srcId="{757FCA17-0C70-41E6-9F20-A827BCA487D9}" destId="{28326E9A-A084-4B15-AD3A-24CA8B84D25C}" srcOrd="0" destOrd="0" presId="urn:microsoft.com/office/officeart/2008/layout/NameandTitleOrganizationalChart"/>
    <dgm:cxn modelId="{CF71F6A4-7933-43EB-95A1-EE50634D5BBF}" type="presOf" srcId="{3897DC5F-B08B-4AD7-BFB4-5A198BB49A81}" destId="{94E7D8E4-4613-4C84-A9D2-4316FB725185}" srcOrd="0" destOrd="0" presId="urn:microsoft.com/office/officeart/2008/layout/NameandTitleOrganizationalChart"/>
    <dgm:cxn modelId="{3A6CDF3D-D5D0-4C43-A1BB-D83582CA9BD7}" type="presOf" srcId="{88865D67-7E0E-46DE-8B8F-FD1E6FAB46AE}" destId="{9DFED4D5-2032-4BF3-BE60-DCE0527C5F32}" srcOrd="1" destOrd="0" presId="urn:microsoft.com/office/officeart/2008/layout/NameandTitleOrganizationalChart"/>
    <dgm:cxn modelId="{A4B10A98-C15A-46D4-86EB-BE97E935EA7C}" type="presOf" srcId="{24AEBFCA-8496-479F-BAE8-E09B26B1211B}" destId="{5ACBE703-94DF-4337-A6D4-F13E7D6DEAB1}" srcOrd="0" destOrd="0" presId="urn:microsoft.com/office/officeart/2008/layout/NameandTitleOrganizationalChart"/>
    <dgm:cxn modelId="{425C1897-86A1-471E-8347-86203B363FB2}" srcId="{8DB14999-EFBC-43EE-9654-25BA70B0A83C}" destId="{E74B41C4-48E4-44C1-AF4D-48051844CDC8}" srcOrd="1" destOrd="0" parTransId="{B44CFB0D-E59F-4FEA-8D89-8B025B4E7B74}" sibTransId="{41368142-3435-4420-B539-523E60806522}"/>
    <dgm:cxn modelId="{EC7904F8-9DAC-46ED-BA20-34E687CC65BD}" srcId="{8DB14999-EFBC-43EE-9654-25BA70B0A83C}" destId="{AB036000-180F-46FC-8BC3-9776CC13D9EA}" srcOrd="0" destOrd="0" parTransId="{E8E81FA6-0940-4200-ADB3-3B6868F0613D}" sibTransId="{DFD41C1D-6967-4802-B059-0D2359EC3F7D}"/>
    <dgm:cxn modelId="{A9385CAB-7701-465C-98A0-2721B29F7105}" type="presOf" srcId="{E25C0A52-AA60-44B2-869C-5E022F1360C2}" destId="{A9F33A60-C5BB-4871-8261-3BE24DF4E281}" srcOrd="0" destOrd="0" presId="urn:microsoft.com/office/officeart/2008/layout/NameandTitleOrganizationalChart"/>
    <dgm:cxn modelId="{41DF49CC-3E5C-42D9-8F9A-275A652C681C}" type="presOf" srcId="{F8C44730-11CA-4B44-9735-58CE9AA146C2}" destId="{532605E0-9CCD-46A6-AE32-A23E4AEB5ECE}" srcOrd="1" destOrd="0" presId="urn:microsoft.com/office/officeart/2008/layout/NameandTitleOrganizationalChart"/>
    <dgm:cxn modelId="{4C3AE790-EEB4-4BE7-8A46-B07F82B72EE5}" type="presOf" srcId="{E74B41C4-48E4-44C1-AF4D-48051844CDC8}" destId="{457D0898-16B9-4560-9F97-A27A9D10D0A1}" srcOrd="0" destOrd="0" presId="urn:microsoft.com/office/officeart/2008/layout/NameandTitleOrganizationalChart"/>
    <dgm:cxn modelId="{EF7B0854-A438-4F97-8E0C-4B748AA54520}" type="presOf" srcId="{BF4A9742-1374-4003-9FEE-6CA8E40249D5}" destId="{6096B169-2F3A-4166-A3D1-E62FE0C2E44F}" srcOrd="0" destOrd="0" presId="urn:microsoft.com/office/officeart/2008/layout/NameandTitleOrganizationalChart"/>
    <dgm:cxn modelId="{27CFC83F-DBE4-4E3B-9662-959354C28E37}" type="presOf" srcId="{7973FF48-8946-4599-91FB-5843373A323B}" destId="{555A7716-4598-4848-8DC5-CFD262220F06}" srcOrd="0" destOrd="0" presId="urn:microsoft.com/office/officeart/2008/layout/NameandTitleOrganizationalChart"/>
    <dgm:cxn modelId="{C328FB6C-4397-49FD-AC4C-76CA47BDC395}" srcId="{8DB14999-EFBC-43EE-9654-25BA70B0A83C}" destId="{3897DC5F-B08B-4AD7-BFB4-5A198BB49A81}" srcOrd="5" destOrd="0" parTransId="{258339A2-0162-45C6-808D-6B2F67BF5088}" sibTransId="{EB579461-F784-4B33-B135-FE9A7DAE701D}"/>
    <dgm:cxn modelId="{AE644907-B532-442E-A2DB-034A5B12B34D}" type="presOf" srcId="{FDB38026-628E-4267-80AC-C1EF98795013}" destId="{D0C9BB3F-090D-499C-A9C2-537940C8A5BF}" srcOrd="0" destOrd="0" presId="urn:microsoft.com/office/officeart/2008/layout/NameandTitleOrganizationalChart"/>
    <dgm:cxn modelId="{8175C733-434D-4AFC-8A47-66A306F47403}" srcId="{8DB14999-EFBC-43EE-9654-25BA70B0A83C}" destId="{757FCA17-0C70-41E6-9F20-A827BCA487D9}" srcOrd="4" destOrd="0" parTransId="{10C1C0F0-6D42-4B44-AA96-5FD359BDC055}" sibTransId="{614CB464-FF2D-4FE1-BFDD-0B1A298662A5}"/>
    <dgm:cxn modelId="{4AC5A4FD-E509-4FEF-A15D-52A2EB661DC6}" type="presOf" srcId="{A0231048-C0E2-4116-95F4-738F49F6C0FB}" destId="{448B53A5-36D7-473F-9740-CA64AC120231}" srcOrd="0" destOrd="0" presId="urn:microsoft.com/office/officeart/2008/layout/NameandTitleOrganizationalChart"/>
    <dgm:cxn modelId="{3DC71F12-4075-492F-91AE-0B7EFCA16501}" type="presOf" srcId="{89FD21CE-660F-4205-B5E0-52CBF6A560AC}" destId="{14A53B7C-B6B3-4FBC-8EC4-6EB4459A1510}" srcOrd="0" destOrd="0" presId="urn:microsoft.com/office/officeart/2008/layout/NameandTitleOrganizationalChart"/>
    <dgm:cxn modelId="{36DB4E75-5954-44EB-8690-77A2FA77EA23}" type="presOf" srcId="{C1A6145A-FFD8-4F97-9BE2-296A07F16EDB}" destId="{6DE007EC-795B-4F4A-A111-BA198EE1E388}" srcOrd="1" destOrd="0" presId="urn:microsoft.com/office/officeart/2008/layout/NameandTitleOrganizationalChart"/>
    <dgm:cxn modelId="{991C1E3D-1E96-4987-95D2-1E57E7336E7C}" srcId="{E89EF117-62DF-4292-89F0-456BC74FFF54}" destId="{F8C44730-11CA-4B44-9735-58CE9AA146C2}" srcOrd="2" destOrd="0" parTransId="{802AE42E-EE79-48BB-9634-1782ED6CE86B}" sibTransId="{668E8922-FF5A-41D8-9F13-EE5935D87551}"/>
    <dgm:cxn modelId="{D47A5973-E035-4E75-AEE2-B327671DBC89}" type="presOf" srcId="{9EB0A14F-A5DE-4A1D-A4DA-77DC4F7B2ADF}" destId="{12480C7E-5648-4E80-80EA-3ADF6F340B4F}" srcOrd="0" destOrd="0" presId="urn:microsoft.com/office/officeart/2008/layout/NameandTitleOrganizationalChart"/>
    <dgm:cxn modelId="{CCF90876-1271-4FD8-8E3D-D8E2D0B77B32}" type="presOf" srcId="{09F1F287-832E-4558-9158-3481C1304CD3}" destId="{28124767-81A7-4C05-AB81-7F310B33C748}" srcOrd="0" destOrd="0" presId="urn:microsoft.com/office/officeart/2008/layout/NameandTitleOrganizationalChart"/>
    <dgm:cxn modelId="{5410EF6F-6F2F-4F30-866F-DB68EA3DA912}" type="presOf" srcId="{1A634D67-11E5-4250-9C4D-C74FBE4D2294}" destId="{67D8041E-BD98-4DB7-8F29-280AD4159145}" srcOrd="1" destOrd="0" presId="urn:microsoft.com/office/officeart/2008/layout/NameandTitleOrganizationalChart"/>
    <dgm:cxn modelId="{21D21286-B0D2-455F-B623-D6A6F27FCAF7}" type="presOf" srcId="{C85C5C33-74D6-4DE1-ACA6-F9FF1F0EFE19}" destId="{5FF53DFE-B183-4CC8-930F-951E93D9F3D9}" srcOrd="0" destOrd="0" presId="urn:microsoft.com/office/officeart/2008/layout/NameandTitleOrganizationalChart"/>
    <dgm:cxn modelId="{42D89BE1-A68B-4A86-AF4A-EBC0DB21C84D}" srcId="{E89EF117-62DF-4292-89F0-456BC74FFF54}" destId="{1A634D67-11E5-4250-9C4D-C74FBE4D2294}" srcOrd="1" destOrd="0" parTransId="{68716164-EBF8-46A6-B0A3-8CBA1BE557E8}" sibTransId="{B16B48D0-480E-4138-A57F-EFBC04306EB3}"/>
    <dgm:cxn modelId="{78EDAF42-420A-4B78-B3C0-9D86D44DC58A}" type="presOf" srcId="{48B224F8-A6B2-467E-BF4B-61D0DC7272E8}" destId="{D622D771-93B5-4862-A076-53A5CFFAE5F8}" srcOrd="0" destOrd="0" presId="urn:microsoft.com/office/officeart/2008/layout/NameandTitleOrganizationalChart"/>
    <dgm:cxn modelId="{939F925B-1030-4987-B458-A20B4B366EE5}" type="presOf" srcId="{BF4A9742-1374-4003-9FEE-6CA8E40249D5}" destId="{FDD8FA69-69A5-488E-ADD1-E16600545031}" srcOrd="1" destOrd="0" presId="urn:microsoft.com/office/officeart/2008/layout/NameandTitleOrganizationalChart"/>
    <dgm:cxn modelId="{A2FF562F-67AD-4D2C-9400-A142E8EFFDCF}" type="presOf" srcId="{48B224F8-A6B2-467E-BF4B-61D0DC7272E8}" destId="{85CBDB82-9549-4A13-A522-A488DBF93E54}" srcOrd="1" destOrd="0" presId="urn:microsoft.com/office/officeart/2008/layout/NameandTitleOrganizationalChart"/>
    <dgm:cxn modelId="{B18E34B3-69F6-4229-A63B-15147C6B9C48}" srcId="{E89EF117-62DF-4292-89F0-456BC74FFF54}" destId="{88865D67-7E0E-46DE-8B8F-FD1E6FAB46AE}" srcOrd="0" destOrd="0" parTransId="{FDB38026-628E-4267-80AC-C1EF98795013}" sibTransId="{EA68C76E-4481-4BA7-8043-E7721F5F3D81}"/>
    <dgm:cxn modelId="{480A0D30-6934-4691-8FE2-D92650E0D137}" type="presOf" srcId="{258339A2-0162-45C6-808D-6B2F67BF5088}" destId="{D2304710-C9D5-4801-8026-B2588C9CC967}" srcOrd="0" destOrd="0" presId="urn:microsoft.com/office/officeart/2008/layout/NameandTitleOrganizationalChart"/>
    <dgm:cxn modelId="{F2A87FC2-2F72-404F-AABC-7EA39B26B2D5}" srcId="{8DB14999-EFBC-43EE-9654-25BA70B0A83C}" destId="{48B224F8-A6B2-467E-BF4B-61D0DC7272E8}" srcOrd="2" destOrd="0" parTransId="{9EB0A14F-A5DE-4A1D-A4DA-77DC4F7B2ADF}" sibTransId="{57E79575-F7D6-44C0-A6FB-9B874E8826F8}"/>
    <dgm:cxn modelId="{3A4855D7-7633-469D-9249-F573606D3503}" type="presOf" srcId="{A6498735-F001-4BC9-AB51-28B4FDA93385}" destId="{F3441099-83E0-4BA6-897F-7A378320AAEF}" srcOrd="0" destOrd="0" presId="urn:microsoft.com/office/officeart/2008/layout/NameandTitleOrganizationalChart"/>
    <dgm:cxn modelId="{8D8A704C-4C62-4EC6-A341-77D3AB4D1CB7}" type="presParOf" srcId="{28124767-81A7-4C05-AB81-7F310B33C748}" destId="{FBDB49E0-184D-4410-9B94-E53A90F8ECCA}" srcOrd="0" destOrd="0" presId="urn:microsoft.com/office/officeart/2008/layout/NameandTitleOrganizationalChart"/>
    <dgm:cxn modelId="{F5EE35C2-9FD9-49D0-8B68-EA60434CAED3}" type="presParOf" srcId="{FBDB49E0-184D-4410-9B94-E53A90F8ECCA}" destId="{7BC10E47-46CB-4336-989C-651B96F7F11C}" srcOrd="0" destOrd="0" presId="urn:microsoft.com/office/officeart/2008/layout/NameandTitleOrganizationalChart"/>
    <dgm:cxn modelId="{1CB531CC-F94C-42E5-B660-F67FC4C9A02C}" type="presParOf" srcId="{7BC10E47-46CB-4336-989C-651B96F7F11C}" destId="{C114B2C2-C429-4C40-8802-EBC010E26CCD}" srcOrd="0" destOrd="0" presId="urn:microsoft.com/office/officeart/2008/layout/NameandTitleOrganizationalChart"/>
    <dgm:cxn modelId="{FDD0610A-F89A-4321-B11E-788CC83EA550}" type="presParOf" srcId="{7BC10E47-46CB-4336-989C-651B96F7F11C}" destId="{FD279AD5-4492-412B-87F4-C1E605FCA892}" srcOrd="1" destOrd="0" presId="urn:microsoft.com/office/officeart/2008/layout/NameandTitleOrganizationalChart"/>
    <dgm:cxn modelId="{225931CA-1F7C-4BB5-AF5C-D2FEFFCCD657}" type="presParOf" srcId="{7BC10E47-46CB-4336-989C-651B96F7F11C}" destId="{94DE8CDA-5F01-4606-BE32-C8C111ED8F25}" srcOrd="2" destOrd="0" presId="urn:microsoft.com/office/officeart/2008/layout/NameandTitleOrganizationalChart"/>
    <dgm:cxn modelId="{5C95EFB0-0EE9-4142-92B0-4DFA3AF08B39}" type="presParOf" srcId="{FBDB49E0-184D-4410-9B94-E53A90F8ECCA}" destId="{E2415D72-3002-4220-8A54-5E10C3C0ABD0}" srcOrd="1" destOrd="0" presId="urn:microsoft.com/office/officeart/2008/layout/NameandTitleOrganizationalChart"/>
    <dgm:cxn modelId="{6B1FC957-076E-4F13-AF9D-8621E8E5F7F9}" type="presParOf" srcId="{E2415D72-3002-4220-8A54-5E10C3C0ABD0}" destId="{233EADEB-CC7A-4204-BECB-50D076DA5D6E}" srcOrd="0" destOrd="0" presId="urn:microsoft.com/office/officeart/2008/layout/NameandTitleOrganizationalChart"/>
    <dgm:cxn modelId="{B37E817C-B6D5-4E02-BEEF-117708B8CBD6}" type="presParOf" srcId="{E2415D72-3002-4220-8A54-5E10C3C0ABD0}" destId="{C3DD51FD-A33F-4F29-A602-F418864B1918}" srcOrd="1" destOrd="0" presId="urn:microsoft.com/office/officeart/2008/layout/NameandTitleOrganizationalChart"/>
    <dgm:cxn modelId="{1875A34D-801A-4888-B63C-A645A74FD102}" type="presParOf" srcId="{C3DD51FD-A33F-4F29-A602-F418864B1918}" destId="{49129A66-6D42-44BA-8278-D1CFA5B6BA9D}" srcOrd="0" destOrd="0" presId="urn:microsoft.com/office/officeart/2008/layout/NameandTitleOrganizationalChart"/>
    <dgm:cxn modelId="{1C640FA4-9369-47E9-A25D-7D9A5DCD7471}" type="presParOf" srcId="{49129A66-6D42-44BA-8278-D1CFA5B6BA9D}" destId="{920F66BF-74DA-4F25-AC16-F76E8CBB7220}" srcOrd="0" destOrd="0" presId="urn:microsoft.com/office/officeart/2008/layout/NameandTitleOrganizationalChart"/>
    <dgm:cxn modelId="{3497B178-C51D-40BD-B691-346D30EE677D}" type="presParOf" srcId="{49129A66-6D42-44BA-8278-D1CFA5B6BA9D}" destId="{F24A9748-60D1-4C0B-AD31-4018FA0312C8}" srcOrd="1" destOrd="0" presId="urn:microsoft.com/office/officeart/2008/layout/NameandTitleOrganizationalChart"/>
    <dgm:cxn modelId="{A016D50A-30D4-420B-B300-18C3CC7F550A}" type="presParOf" srcId="{49129A66-6D42-44BA-8278-D1CFA5B6BA9D}" destId="{67D8041E-BD98-4DB7-8F29-280AD4159145}" srcOrd="2" destOrd="0" presId="urn:microsoft.com/office/officeart/2008/layout/NameandTitleOrganizationalChart"/>
    <dgm:cxn modelId="{4EB26FCA-D6E3-4953-B257-EC403F98C752}" type="presParOf" srcId="{C3DD51FD-A33F-4F29-A602-F418864B1918}" destId="{CF2ED293-A1A8-469D-90A0-61AE2BB7CA6C}" srcOrd="1" destOrd="0" presId="urn:microsoft.com/office/officeart/2008/layout/NameandTitleOrganizationalChart"/>
    <dgm:cxn modelId="{2E3C9BA4-FA30-4952-A81D-EB2676D4A193}" type="presParOf" srcId="{C3DD51FD-A33F-4F29-A602-F418864B1918}" destId="{9DC7111D-3C96-4896-BA51-EBB03F4D3D88}" srcOrd="2" destOrd="0" presId="urn:microsoft.com/office/officeart/2008/layout/NameandTitleOrganizationalChart"/>
    <dgm:cxn modelId="{30D88852-1A18-4740-A4FC-47CCDA80050B}" type="presParOf" srcId="{E2415D72-3002-4220-8A54-5E10C3C0ABD0}" destId="{AFE708E3-C045-4FE7-A9DD-C30DED2F3A1A}" srcOrd="2" destOrd="0" presId="urn:microsoft.com/office/officeart/2008/layout/NameandTitleOrganizationalChart"/>
    <dgm:cxn modelId="{36AE2E99-9F46-430C-9164-487005E1BAD7}" type="presParOf" srcId="{E2415D72-3002-4220-8A54-5E10C3C0ABD0}" destId="{98601CF7-F298-4EC0-80F7-2CE725541E9F}" srcOrd="3" destOrd="0" presId="urn:microsoft.com/office/officeart/2008/layout/NameandTitleOrganizationalChart"/>
    <dgm:cxn modelId="{C1059C87-9966-450F-B88F-408ADC9109FE}" type="presParOf" srcId="{98601CF7-F298-4EC0-80F7-2CE725541E9F}" destId="{D0DF164A-49AD-41DF-8117-BB00933C8F3E}" srcOrd="0" destOrd="0" presId="urn:microsoft.com/office/officeart/2008/layout/NameandTitleOrganizationalChart"/>
    <dgm:cxn modelId="{754BEAF8-EBFA-4EC7-B850-7A072FAF4DDE}" type="presParOf" srcId="{D0DF164A-49AD-41DF-8117-BB00933C8F3E}" destId="{0E4394A5-5D91-4556-98A5-B70777377551}" srcOrd="0" destOrd="0" presId="urn:microsoft.com/office/officeart/2008/layout/NameandTitleOrganizationalChart"/>
    <dgm:cxn modelId="{B7E95C54-47F9-4565-B787-68EDD15CB9A2}" type="presParOf" srcId="{D0DF164A-49AD-41DF-8117-BB00933C8F3E}" destId="{78A51E89-692C-40B7-BA00-3AA0F37C8321}" srcOrd="1" destOrd="0" presId="urn:microsoft.com/office/officeart/2008/layout/NameandTitleOrganizationalChart"/>
    <dgm:cxn modelId="{E92D731B-B3BE-49AC-A6B1-1FDA77637890}" type="presParOf" srcId="{D0DF164A-49AD-41DF-8117-BB00933C8F3E}" destId="{532605E0-9CCD-46A6-AE32-A23E4AEB5ECE}" srcOrd="2" destOrd="0" presId="urn:microsoft.com/office/officeart/2008/layout/NameandTitleOrganizationalChart"/>
    <dgm:cxn modelId="{9682C18D-A492-41BE-A3A9-8F27811152F8}" type="presParOf" srcId="{98601CF7-F298-4EC0-80F7-2CE725541E9F}" destId="{7156F81A-DEF7-4E36-B7D4-32A4BCCDF175}" srcOrd="1" destOrd="0" presId="urn:microsoft.com/office/officeart/2008/layout/NameandTitleOrganizationalChart"/>
    <dgm:cxn modelId="{DE971C6B-7546-4D77-BB9F-169590EF4E3B}" type="presParOf" srcId="{98601CF7-F298-4EC0-80F7-2CE725541E9F}" destId="{774090D1-7CA4-45A8-B35F-16CEC20704E6}" srcOrd="2" destOrd="0" presId="urn:microsoft.com/office/officeart/2008/layout/NameandTitleOrganizationalChart"/>
    <dgm:cxn modelId="{592B3DB9-7F89-4A7A-B9F0-E318B85987F8}" type="presParOf" srcId="{E2415D72-3002-4220-8A54-5E10C3C0ABD0}" destId="{448B53A5-36D7-473F-9740-CA64AC120231}" srcOrd="4" destOrd="0" presId="urn:microsoft.com/office/officeart/2008/layout/NameandTitleOrganizationalChart"/>
    <dgm:cxn modelId="{8A0593E5-7FA7-4613-BBC7-F19BED58E78D}" type="presParOf" srcId="{E2415D72-3002-4220-8A54-5E10C3C0ABD0}" destId="{783182A6-3297-4C6C-90DB-E8E1319A9817}" srcOrd="5" destOrd="0" presId="urn:microsoft.com/office/officeart/2008/layout/NameandTitleOrganizationalChart"/>
    <dgm:cxn modelId="{2EF0C6C7-E33D-42F5-B9F0-84857CB4B45F}" type="presParOf" srcId="{783182A6-3297-4C6C-90DB-E8E1319A9817}" destId="{FDBDA323-D346-4DCA-8BE3-787F5BC05990}" srcOrd="0" destOrd="0" presId="urn:microsoft.com/office/officeart/2008/layout/NameandTitleOrganizationalChart"/>
    <dgm:cxn modelId="{49653D23-022D-4F8D-95FF-0475AB4AB8E4}" type="presParOf" srcId="{FDBDA323-D346-4DCA-8BE3-787F5BC05990}" destId="{31EB16C4-EFDD-4587-860B-2BE8940AADF7}" srcOrd="0" destOrd="0" presId="urn:microsoft.com/office/officeart/2008/layout/NameandTitleOrganizationalChart"/>
    <dgm:cxn modelId="{84FE3A2D-0C1D-426C-9F4E-0449BCA43263}" type="presParOf" srcId="{FDBDA323-D346-4DCA-8BE3-787F5BC05990}" destId="{6E7B53C9-8700-4B99-9976-8A45A55DCB99}" srcOrd="1" destOrd="0" presId="urn:microsoft.com/office/officeart/2008/layout/NameandTitleOrganizationalChart"/>
    <dgm:cxn modelId="{D0D42EB5-7767-40BF-84A7-A38517C36EF8}" type="presParOf" srcId="{FDBDA323-D346-4DCA-8BE3-787F5BC05990}" destId="{43230E0B-345E-4E88-AA01-3E558D9B3CA2}" srcOrd="2" destOrd="0" presId="urn:microsoft.com/office/officeart/2008/layout/NameandTitleOrganizationalChart"/>
    <dgm:cxn modelId="{EEB8B807-A250-45B4-ADA0-57187122DA09}" type="presParOf" srcId="{783182A6-3297-4C6C-90DB-E8E1319A9817}" destId="{C31625A2-99F3-4C49-9320-CE1A7181B98A}" srcOrd="1" destOrd="0" presId="urn:microsoft.com/office/officeart/2008/layout/NameandTitleOrganizationalChart"/>
    <dgm:cxn modelId="{5CAC75E3-2180-40A1-A2C4-D7F3758C8F72}" type="presParOf" srcId="{C31625A2-99F3-4C49-9320-CE1A7181B98A}" destId="{E66389F3-7674-450B-8FD2-3CAC4852AAFD}" srcOrd="0" destOrd="0" presId="urn:microsoft.com/office/officeart/2008/layout/NameandTitleOrganizationalChart"/>
    <dgm:cxn modelId="{5247EC8A-6ADA-4588-8807-BED01C6AC022}" type="presParOf" srcId="{C31625A2-99F3-4C49-9320-CE1A7181B98A}" destId="{D2AB2B4F-14D0-4863-A14A-57AA314DF6D3}" srcOrd="1" destOrd="0" presId="urn:microsoft.com/office/officeart/2008/layout/NameandTitleOrganizationalChart"/>
    <dgm:cxn modelId="{2B5BED42-A7BE-46E6-8E88-6D3815ABE4C9}" type="presParOf" srcId="{D2AB2B4F-14D0-4863-A14A-57AA314DF6D3}" destId="{909FBC8E-6D5C-4771-870B-F1128A7CDFC9}" srcOrd="0" destOrd="0" presId="urn:microsoft.com/office/officeart/2008/layout/NameandTitleOrganizationalChart"/>
    <dgm:cxn modelId="{5C6B1C94-5982-418A-AE60-F7CA26E7BE55}" type="presParOf" srcId="{909FBC8E-6D5C-4771-870B-F1128A7CDFC9}" destId="{457D0898-16B9-4560-9F97-A27A9D10D0A1}" srcOrd="0" destOrd="0" presId="urn:microsoft.com/office/officeart/2008/layout/NameandTitleOrganizationalChart"/>
    <dgm:cxn modelId="{BB1F6831-8EF5-4C8E-BDC1-C6E249981ADF}" type="presParOf" srcId="{909FBC8E-6D5C-4771-870B-F1128A7CDFC9}" destId="{59257480-BD9C-40E9-8694-76F78CB4A64C}" srcOrd="1" destOrd="0" presId="urn:microsoft.com/office/officeart/2008/layout/NameandTitleOrganizationalChart"/>
    <dgm:cxn modelId="{40BE709D-930C-413E-884B-11AB6C54E0A5}" type="presParOf" srcId="{909FBC8E-6D5C-4771-870B-F1128A7CDFC9}" destId="{D7A312B9-E284-42A0-BDEC-91FA365A1D18}" srcOrd="2" destOrd="0" presId="urn:microsoft.com/office/officeart/2008/layout/NameandTitleOrganizationalChart"/>
    <dgm:cxn modelId="{FE2AF6DF-B84E-4F9C-9DD6-CC4441E76C7B}" type="presParOf" srcId="{D2AB2B4F-14D0-4863-A14A-57AA314DF6D3}" destId="{EFAF4426-0C61-4F9E-B8B3-1FBAE767A2A3}" srcOrd="1" destOrd="0" presId="urn:microsoft.com/office/officeart/2008/layout/NameandTitleOrganizationalChart"/>
    <dgm:cxn modelId="{6E80584B-DC13-420D-8A4A-3EECFE7BFC12}" type="presParOf" srcId="{D2AB2B4F-14D0-4863-A14A-57AA314DF6D3}" destId="{BBB9DD2D-720C-4392-A148-4743BB053DCE}" srcOrd="2" destOrd="0" presId="urn:microsoft.com/office/officeart/2008/layout/NameandTitleOrganizationalChart"/>
    <dgm:cxn modelId="{66FAB937-026B-420E-BEEE-26181A9EEA5A}" type="presParOf" srcId="{C31625A2-99F3-4C49-9320-CE1A7181B98A}" destId="{12480C7E-5648-4E80-80EA-3ADF6F340B4F}" srcOrd="2" destOrd="0" presId="urn:microsoft.com/office/officeart/2008/layout/NameandTitleOrganizationalChart"/>
    <dgm:cxn modelId="{2BA35E16-477B-4FC5-83B1-F1FBB6DFA550}" type="presParOf" srcId="{C31625A2-99F3-4C49-9320-CE1A7181B98A}" destId="{53DE1166-591C-4F77-9039-D8C5F970D524}" srcOrd="3" destOrd="0" presId="urn:microsoft.com/office/officeart/2008/layout/NameandTitleOrganizationalChart"/>
    <dgm:cxn modelId="{9473E059-8587-45D3-9A04-3C0D85755710}" type="presParOf" srcId="{53DE1166-591C-4F77-9039-D8C5F970D524}" destId="{2590217D-DDC3-4D65-9CA4-68A560558731}" srcOrd="0" destOrd="0" presId="urn:microsoft.com/office/officeart/2008/layout/NameandTitleOrganizationalChart"/>
    <dgm:cxn modelId="{31F6DC4E-592C-4F35-A448-F8695B9651D4}" type="presParOf" srcId="{2590217D-DDC3-4D65-9CA4-68A560558731}" destId="{D622D771-93B5-4862-A076-53A5CFFAE5F8}" srcOrd="0" destOrd="0" presId="urn:microsoft.com/office/officeart/2008/layout/NameandTitleOrganizationalChart"/>
    <dgm:cxn modelId="{2E2991D4-67E5-457F-A9A2-4C35F9C53289}" type="presParOf" srcId="{2590217D-DDC3-4D65-9CA4-68A560558731}" destId="{177F87FD-391B-46DC-9291-E8DEB90858FE}" srcOrd="1" destOrd="0" presId="urn:microsoft.com/office/officeart/2008/layout/NameandTitleOrganizationalChart"/>
    <dgm:cxn modelId="{8F6433F5-F262-4DBE-A334-390A7AD65513}" type="presParOf" srcId="{2590217D-DDC3-4D65-9CA4-68A560558731}" destId="{85CBDB82-9549-4A13-A522-A488DBF93E54}" srcOrd="2" destOrd="0" presId="urn:microsoft.com/office/officeart/2008/layout/NameandTitleOrganizationalChart"/>
    <dgm:cxn modelId="{0452FAA6-D243-47F1-AB3B-C72693712685}" type="presParOf" srcId="{53DE1166-591C-4F77-9039-D8C5F970D524}" destId="{DFC770FE-1806-42E8-AD6C-6FF20B47EC40}" srcOrd="1" destOrd="0" presId="urn:microsoft.com/office/officeart/2008/layout/NameandTitleOrganizationalChart"/>
    <dgm:cxn modelId="{2CF34BE8-7688-4CA1-BA48-DFBAB2EEE5A0}" type="presParOf" srcId="{53DE1166-591C-4F77-9039-D8C5F970D524}" destId="{E64CC686-68D7-4FF9-ACA0-0173ED6F405E}" srcOrd="2" destOrd="0" presId="urn:microsoft.com/office/officeart/2008/layout/NameandTitleOrganizationalChart"/>
    <dgm:cxn modelId="{F701F3B2-FB8A-436E-B8CE-6278980F7E1F}" type="presParOf" srcId="{C31625A2-99F3-4C49-9320-CE1A7181B98A}" destId="{5FF53DFE-B183-4CC8-930F-951E93D9F3D9}" srcOrd="4" destOrd="0" presId="urn:microsoft.com/office/officeart/2008/layout/NameandTitleOrganizationalChart"/>
    <dgm:cxn modelId="{20177BCF-7DB5-4EE8-924B-CB5754B31732}" type="presParOf" srcId="{C31625A2-99F3-4C49-9320-CE1A7181B98A}" destId="{713E6AF4-1796-4BFB-A894-7331051E2B9E}" srcOrd="5" destOrd="0" presId="urn:microsoft.com/office/officeart/2008/layout/NameandTitleOrganizationalChart"/>
    <dgm:cxn modelId="{EE5CB823-2904-4280-9B07-879AA384C900}" type="presParOf" srcId="{713E6AF4-1796-4BFB-A894-7331051E2B9E}" destId="{ABBE3118-ACA9-4BB8-BE45-9BA0BEF95D10}" srcOrd="0" destOrd="0" presId="urn:microsoft.com/office/officeart/2008/layout/NameandTitleOrganizationalChart"/>
    <dgm:cxn modelId="{52CA6664-A872-47D3-A41A-5277D05F2945}" type="presParOf" srcId="{ABBE3118-ACA9-4BB8-BE45-9BA0BEF95D10}" destId="{6096B169-2F3A-4166-A3D1-E62FE0C2E44F}" srcOrd="0" destOrd="0" presId="urn:microsoft.com/office/officeart/2008/layout/NameandTitleOrganizationalChart"/>
    <dgm:cxn modelId="{F9D3DEED-7EB1-4812-BC86-2BCA995EBBCF}" type="presParOf" srcId="{ABBE3118-ACA9-4BB8-BE45-9BA0BEF95D10}" destId="{5ACBE703-94DF-4337-A6D4-F13E7D6DEAB1}" srcOrd="1" destOrd="0" presId="urn:microsoft.com/office/officeart/2008/layout/NameandTitleOrganizationalChart"/>
    <dgm:cxn modelId="{9C531ACC-3F6C-4AB0-A3F4-7B223D201FD0}" type="presParOf" srcId="{ABBE3118-ACA9-4BB8-BE45-9BA0BEF95D10}" destId="{FDD8FA69-69A5-488E-ADD1-E16600545031}" srcOrd="2" destOrd="0" presId="urn:microsoft.com/office/officeart/2008/layout/NameandTitleOrganizationalChart"/>
    <dgm:cxn modelId="{7E77D985-47AA-4B65-AFD5-78805A02275C}" type="presParOf" srcId="{713E6AF4-1796-4BFB-A894-7331051E2B9E}" destId="{57C88F3A-D3E3-4FA7-9D6F-6BEACCD1095B}" srcOrd="1" destOrd="0" presId="urn:microsoft.com/office/officeart/2008/layout/NameandTitleOrganizationalChart"/>
    <dgm:cxn modelId="{A1B843D1-B7DE-4B8D-BB34-C8E71D298B61}" type="presParOf" srcId="{713E6AF4-1796-4BFB-A894-7331051E2B9E}" destId="{80E8C181-70CA-4BB2-A2BE-407B6EFCDA8D}" srcOrd="2" destOrd="0" presId="urn:microsoft.com/office/officeart/2008/layout/NameandTitleOrganizationalChart"/>
    <dgm:cxn modelId="{C3C53A51-65DA-489B-890F-A938512F70E2}" type="presParOf" srcId="{C31625A2-99F3-4C49-9320-CE1A7181B98A}" destId="{F97B7567-4FA8-4C93-B303-34A2401E69C4}" srcOrd="6" destOrd="0" presId="urn:microsoft.com/office/officeart/2008/layout/NameandTitleOrganizationalChart"/>
    <dgm:cxn modelId="{4CB1D764-7F03-42D0-9E6A-BF4D820364B5}" type="presParOf" srcId="{C31625A2-99F3-4C49-9320-CE1A7181B98A}" destId="{3AEFFDDA-8B56-40DC-984B-8E7A310B3A98}" srcOrd="7" destOrd="0" presId="urn:microsoft.com/office/officeart/2008/layout/NameandTitleOrganizationalChart"/>
    <dgm:cxn modelId="{DBE70BB5-5DA7-4ACB-A033-5EA7B24E80B5}" type="presParOf" srcId="{3AEFFDDA-8B56-40DC-984B-8E7A310B3A98}" destId="{316DFEDA-02F1-40EB-B4AF-92D3A9FC0344}" srcOrd="0" destOrd="0" presId="urn:microsoft.com/office/officeart/2008/layout/NameandTitleOrganizationalChart"/>
    <dgm:cxn modelId="{15BD23ED-3D53-4CF7-8A2B-7854A0223587}" type="presParOf" srcId="{316DFEDA-02F1-40EB-B4AF-92D3A9FC0344}" destId="{28326E9A-A084-4B15-AD3A-24CA8B84D25C}" srcOrd="0" destOrd="0" presId="urn:microsoft.com/office/officeart/2008/layout/NameandTitleOrganizationalChart"/>
    <dgm:cxn modelId="{52A89007-5710-48C8-AEEF-06FCBEE2C472}" type="presParOf" srcId="{316DFEDA-02F1-40EB-B4AF-92D3A9FC0344}" destId="{64119D12-DDD9-48A8-A199-865153F696E7}" srcOrd="1" destOrd="0" presId="urn:microsoft.com/office/officeart/2008/layout/NameandTitleOrganizationalChart"/>
    <dgm:cxn modelId="{5E207386-248F-4D9B-B9BD-2DD44E829D4B}" type="presParOf" srcId="{316DFEDA-02F1-40EB-B4AF-92D3A9FC0344}" destId="{345CEAAD-4437-4467-9678-2E10ACBCAA5F}" srcOrd="2" destOrd="0" presId="urn:microsoft.com/office/officeart/2008/layout/NameandTitleOrganizationalChart"/>
    <dgm:cxn modelId="{0406A5CA-F8E4-4E57-B737-4D5F0A945173}" type="presParOf" srcId="{3AEFFDDA-8B56-40DC-984B-8E7A310B3A98}" destId="{F2E786A8-54FB-4333-AA71-90086BCF1DD6}" srcOrd="1" destOrd="0" presId="urn:microsoft.com/office/officeart/2008/layout/NameandTitleOrganizationalChart"/>
    <dgm:cxn modelId="{12F5F43B-B66C-4119-B67B-2229307CF631}" type="presParOf" srcId="{3AEFFDDA-8B56-40DC-984B-8E7A310B3A98}" destId="{90FDCFB4-2151-4ABB-A04F-EE02F752ED51}" srcOrd="2" destOrd="0" presId="urn:microsoft.com/office/officeart/2008/layout/NameandTitleOrganizationalChart"/>
    <dgm:cxn modelId="{DDBA0D42-47F1-4986-8E23-1507EBF27207}" type="presParOf" srcId="{C31625A2-99F3-4C49-9320-CE1A7181B98A}" destId="{D2304710-C9D5-4801-8026-B2588C9CC967}" srcOrd="8" destOrd="0" presId="urn:microsoft.com/office/officeart/2008/layout/NameandTitleOrganizationalChart"/>
    <dgm:cxn modelId="{9EE13B2D-DF92-444A-959A-8FCA93B5A4DC}" type="presParOf" srcId="{C31625A2-99F3-4C49-9320-CE1A7181B98A}" destId="{FF55C239-D8FB-4917-B3CC-9992312B7F6C}" srcOrd="9" destOrd="0" presId="urn:microsoft.com/office/officeart/2008/layout/NameandTitleOrganizationalChart"/>
    <dgm:cxn modelId="{65995E3B-DEE9-46EF-8130-589A678F44C0}" type="presParOf" srcId="{FF55C239-D8FB-4917-B3CC-9992312B7F6C}" destId="{D29B2E02-CC06-497E-87E6-CCBC0E5839D5}" srcOrd="0" destOrd="0" presId="urn:microsoft.com/office/officeart/2008/layout/NameandTitleOrganizationalChart"/>
    <dgm:cxn modelId="{40F9B142-AA77-4CD9-BAC2-A9076355CC81}" type="presParOf" srcId="{D29B2E02-CC06-497E-87E6-CCBC0E5839D5}" destId="{94E7D8E4-4613-4C84-A9D2-4316FB725185}" srcOrd="0" destOrd="0" presId="urn:microsoft.com/office/officeart/2008/layout/NameandTitleOrganizationalChart"/>
    <dgm:cxn modelId="{8A5C3F87-6E8D-4C5C-8729-885284DAFEA9}" type="presParOf" srcId="{D29B2E02-CC06-497E-87E6-CCBC0E5839D5}" destId="{70D34457-37C5-4D7F-9E01-17CECE501AEA}" srcOrd="1" destOrd="0" presId="urn:microsoft.com/office/officeart/2008/layout/NameandTitleOrganizationalChart"/>
    <dgm:cxn modelId="{6C3AE7FD-ED5F-44B0-BB79-114ACBA75881}" type="presParOf" srcId="{D29B2E02-CC06-497E-87E6-CCBC0E5839D5}" destId="{2D272661-E987-4527-9DDD-78C237E08408}" srcOrd="2" destOrd="0" presId="urn:microsoft.com/office/officeart/2008/layout/NameandTitleOrganizationalChart"/>
    <dgm:cxn modelId="{32557999-5E9A-442E-8F8C-EA8AC2AE7BB4}" type="presParOf" srcId="{FF55C239-D8FB-4917-B3CC-9992312B7F6C}" destId="{8827E7F2-98F6-489A-AF3D-981688831637}" srcOrd="1" destOrd="0" presId="urn:microsoft.com/office/officeart/2008/layout/NameandTitleOrganizationalChart"/>
    <dgm:cxn modelId="{CCF05A06-477E-4D6F-99A4-2153F56C583D}" type="presParOf" srcId="{FF55C239-D8FB-4917-B3CC-9992312B7F6C}" destId="{3F086BB8-8F21-4BCA-9455-24FD5E90A573}" srcOrd="2" destOrd="0" presId="urn:microsoft.com/office/officeart/2008/layout/NameandTitleOrganizationalChart"/>
    <dgm:cxn modelId="{AD301E2F-70C9-4F8F-8C30-ECF054EDF760}" type="presParOf" srcId="{C31625A2-99F3-4C49-9320-CE1A7181B98A}" destId="{574C90C5-36C2-4CEE-B168-E23B45C930F9}" srcOrd="10" destOrd="0" presId="urn:microsoft.com/office/officeart/2008/layout/NameandTitleOrganizationalChart"/>
    <dgm:cxn modelId="{F404C49F-3C49-4679-97A5-5B284E5F4C24}" type="presParOf" srcId="{C31625A2-99F3-4C49-9320-CE1A7181B98A}" destId="{E6CD7BB2-CAD3-421E-B8E6-BE6359959B1A}" srcOrd="11" destOrd="0" presId="urn:microsoft.com/office/officeart/2008/layout/NameandTitleOrganizationalChart"/>
    <dgm:cxn modelId="{9104BAD5-B6DE-43A9-8206-6C3370B3E29A}" type="presParOf" srcId="{E6CD7BB2-CAD3-421E-B8E6-BE6359959B1A}" destId="{C22E6363-54A9-4AD1-BA02-BA5DDED4EF05}" srcOrd="0" destOrd="0" presId="urn:microsoft.com/office/officeart/2008/layout/NameandTitleOrganizationalChart"/>
    <dgm:cxn modelId="{E80A0030-DC51-46DA-9730-5B253CEBD017}" type="presParOf" srcId="{C22E6363-54A9-4AD1-BA02-BA5DDED4EF05}" destId="{A9F33A60-C5BB-4871-8261-3BE24DF4E281}" srcOrd="0" destOrd="0" presId="urn:microsoft.com/office/officeart/2008/layout/NameandTitleOrganizationalChart"/>
    <dgm:cxn modelId="{5AD40D75-9A26-46C0-897E-C9F7B0E31BC1}" type="presParOf" srcId="{C22E6363-54A9-4AD1-BA02-BA5DDED4EF05}" destId="{48CBA2E7-E28D-42D2-94E0-47B04736DB03}" srcOrd="1" destOrd="0" presId="urn:microsoft.com/office/officeart/2008/layout/NameandTitleOrganizationalChart"/>
    <dgm:cxn modelId="{7DB5391C-1A41-4C8E-A4EB-0A193069D2A2}" type="presParOf" srcId="{C22E6363-54A9-4AD1-BA02-BA5DDED4EF05}" destId="{4C317AFE-65A3-4D21-A3B6-F982375A36D0}" srcOrd="2" destOrd="0" presId="urn:microsoft.com/office/officeart/2008/layout/NameandTitleOrganizationalChart"/>
    <dgm:cxn modelId="{21281802-04BF-41AD-BE38-384A9856B691}" type="presParOf" srcId="{E6CD7BB2-CAD3-421E-B8E6-BE6359959B1A}" destId="{EDF3752D-250F-4C0A-B3FD-86FD772EBF23}" srcOrd="1" destOrd="0" presId="urn:microsoft.com/office/officeart/2008/layout/NameandTitleOrganizationalChart"/>
    <dgm:cxn modelId="{F1FAA1A1-2B33-4E6B-BFF2-41784963FE88}" type="presParOf" srcId="{E6CD7BB2-CAD3-421E-B8E6-BE6359959B1A}" destId="{5885C2DC-DE53-4804-ACA2-D9B4DE36B534}" srcOrd="2" destOrd="0" presId="urn:microsoft.com/office/officeart/2008/layout/NameandTitleOrganizationalChart"/>
    <dgm:cxn modelId="{E172D394-F0B2-4E21-9DCB-732635B09C1B}" type="presParOf" srcId="{783182A6-3297-4C6C-90DB-E8E1319A9817}" destId="{1F12E88C-DC38-49CF-A81A-7DAD9EA1DC97}" srcOrd="2" destOrd="0" presId="urn:microsoft.com/office/officeart/2008/layout/NameandTitleOrganizationalChart"/>
    <dgm:cxn modelId="{F4BCC4CA-DA6D-4798-A76F-9A7AB1F02DFC}" type="presParOf" srcId="{1F12E88C-DC38-49CF-A81A-7DAD9EA1DC97}" destId="{7D5EE2E2-4AB9-47E3-B536-7B217EDA1B27}" srcOrd="0" destOrd="0" presId="urn:microsoft.com/office/officeart/2008/layout/NameandTitleOrganizationalChart"/>
    <dgm:cxn modelId="{708ADC68-8AA1-4CCC-8521-AFE5CBEC19ED}" type="presParOf" srcId="{1F12E88C-DC38-49CF-A81A-7DAD9EA1DC97}" destId="{12F3F174-2C59-4DB7-B01F-9160C067BEEC}" srcOrd="1" destOrd="0" presId="urn:microsoft.com/office/officeart/2008/layout/NameandTitleOrganizationalChart"/>
    <dgm:cxn modelId="{D6D4D215-1204-4422-83EE-B7F12867F393}" type="presParOf" srcId="{12F3F174-2C59-4DB7-B01F-9160C067BEEC}" destId="{9DCA824B-BEB0-444C-9991-A3B8D2185351}" srcOrd="0" destOrd="0" presId="urn:microsoft.com/office/officeart/2008/layout/NameandTitleOrganizationalChart"/>
    <dgm:cxn modelId="{C29AE837-EFFD-4950-B863-D80C5938496E}" type="presParOf" srcId="{9DCA824B-BEB0-444C-9991-A3B8D2185351}" destId="{1F0FE5E0-AF02-46E1-A305-21A0EBE176B5}" srcOrd="0" destOrd="0" presId="urn:microsoft.com/office/officeart/2008/layout/NameandTitleOrganizationalChart"/>
    <dgm:cxn modelId="{9AFCEF67-99A6-4688-8ABD-74F4F241BF0A}" type="presParOf" srcId="{9DCA824B-BEB0-444C-9991-A3B8D2185351}" destId="{998AA04F-995A-4706-BD7C-76D8C85C6584}" srcOrd="1" destOrd="0" presId="urn:microsoft.com/office/officeart/2008/layout/NameandTitleOrganizationalChart"/>
    <dgm:cxn modelId="{54D14EDD-54FC-4408-8384-97B839D6C540}" type="presParOf" srcId="{9DCA824B-BEB0-444C-9991-A3B8D2185351}" destId="{CDEB51DF-EC5E-432B-ADA5-CFF4D9CEA802}" srcOrd="2" destOrd="0" presId="urn:microsoft.com/office/officeart/2008/layout/NameandTitleOrganizationalChart"/>
    <dgm:cxn modelId="{CA99A249-A944-4D56-9691-92C076E5FC71}" type="presParOf" srcId="{12F3F174-2C59-4DB7-B01F-9160C067BEEC}" destId="{6DEDE815-6845-41DC-99D3-6D4202958BEB}" srcOrd="1" destOrd="0" presId="urn:microsoft.com/office/officeart/2008/layout/NameandTitleOrganizationalChart"/>
    <dgm:cxn modelId="{D924299D-ECB6-4E2C-9F8E-44D8CC4F2AE4}" type="presParOf" srcId="{12F3F174-2C59-4DB7-B01F-9160C067BEEC}" destId="{455F9F8A-730E-44A7-917C-DEC8A735C377}" srcOrd="2" destOrd="0" presId="urn:microsoft.com/office/officeart/2008/layout/NameandTitleOrganizationalChart"/>
    <dgm:cxn modelId="{7AB770A6-56B1-4458-B2C3-1868BA43E35A}" type="presParOf" srcId="{E2415D72-3002-4220-8A54-5E10C3C0ABD0}" destId="{7800984F-853F-4C86-AFAD-F7100951519B}" srcOrd="6" destOrd="0" presId="urn:microsoft.com/office/officeart/2008/layout/NameandTitleOrganizationalChart"/>
    <dgm:cxn modelId="{36F2CB56-BBCC-4777-B3D3-EE38E2F45143}" type="presParOf" srcId="{E2415D72-3002-4220-8A54-5E10C3C0ABD0}" destId="{B44B1EE9-407F-4B6D-86AA-2DD5784BAD22}" srcOrd="7" destOrd="0" presId="urn:microsoft.com/office/officeart/2008/layout/NameandTitleOrganizationalChart"/>
    <dgm:cxn modelId="{F2ABF533-0010-4F03-89B5-296FBFFC6BE8}" type="presParOf" srcId="{B44B1EE9-407F-4B6D-86AA-2DD5784BAD22}" destId="{66508BE6-6ACA-4AE4-AABF-29E36BFB36A1}" srcOrd="0" destOrd="0" presId="urn:microsoft.com/office/officeart/2008/layout/NameandTitleOrganizationalChart"/>
    <dgm:cxn modelId="{90C19C43-5F72-42FE-98D3-C9A47F68557E}" type="presParOf" srcId="{66508BE6-6ACA-4AE4-AABF-29E36BFB36A1}" destId="{B0B9909B-F4D6-41FA-A067-7086CE4C8915}" srcOrd="0" destOrd="0" presId="urn:microsoft.com/office/officeart/2008/layout/NameandTitleOrganizationalChart"/>
    <dgm:cxn modelId="{53A2605A-8D93-4269-A48E-89F8BCBBD5F5}" type="presParOf" srcId="{66508BE6-6ACA-4AE4-AABF-29E36BFB36A1}" destId="{8E206798-554A-46F8-A619-FC7D2DBFE4FD}" srcOrd="1" destOrd="0" presId="urn:microsoft.com/office/officeart/2008/layout/NameandTitleOrganizationalChart"/>
    <dgm:cxn modelId="{F85CDA4F-6122-4E6B-B57B-2EBAE761DEBF}" type="presParOf" srcId="{66508BE6-6ACA-4AE4-AABF-29E36BFB36A1}" destId="{6DE007EC-795B-4F4A-A111-BA198EE1E388}" srcOrd="2" destOrd="0" presId="urn:microsoft.com/office/officeart/2008/layout/NameandTitleOrganizationalChart"/>
    <dgm:cxn modelId="{05977287-2A17-494E-A488-601CCDA1B986}" type="presParOf" srcId="{B44B1EE9-407F-4B6D-86AA-2DD5784BAD22}" destId="{D7B7A400-1286-455D-B871-81FF147ED2C4}" srcOrd="1" destOrd="0" presId="urn:microsoft.com/office/officeart/2008/layout/NameandTitleOrganizationalChart"/>
    <dgm:cxn modelId="{87ADC1E8-00F4-4AF4-A29B-7B466CEBC10C}" type="presParOf" srcId="{B44B1EE9-407F-4B6D-86AA-2DD5784BAD22}" destId="{5EB56E9B-6680-4E5B-A295-1F41AC22F323}" srcOrd="2" destOrd="0" presId="urn:microsoft.com/office/officeart/2008/layout/NameandTitleOrganizationalChart"/>
    <dgm:cxn modelId="{C6F7E3F3-E72E-476F-A9F8-5305A9EE429B}" type="presParOf" srcId="{E2415D72-3002-4220-8A54-5E10C3C0ABD0}" destId="{555A7716-4598-4848-8DC5-CFD262220F06}" srcOrd="8" destOrd="0" presId="urn:microsoft.com/office/officeart/2008/layout/NameandTitleOrganizationalChart"/>
    <dgm:cxn modelId="{516A6952-F9E3-4832-882B-916A02075EF5}" type="presParOf" srcId="{E2415D72-3002-4220-8A54-5E10C3C0ABD0}" destId="{4D80D455-0937-45B1-B329-316CE619BA9E}" srcOrd="9" destOrd="0" presId="urn:microsoft.com/office/officeart/2008/layout/NameandTitleOrganizationalChart"/>
    <dgm:cxn modelId="{B68743D7-3A6B-4D55-9953-75F5BCD1976E}" type="presParOf" srcId="{4D80D455-0937-45B1-B329-316CE619BA9E}" destId="{66C138CD-5AD5-41E7-A96A-75F5B5E9D9BE}" srcOrd="0" destOrd="0" presId="urn:microsoft.com/office/officeart/2008/layout/NameandTitleOrganizationalChart"/>
    <dgm:cxn modelId="{B154ED49-F595-4D31-A4BD-B352E0C79E3A}" type="presParOf" srcId="{66C138CD-5AD5-41E7-A96A-75F5B5E9D9BE}" destId="{F3441099-83E0-4BA6-897F-7A378320AAEF}" srcOrd="0" destOrd="0" presId="urn:microsoft.com/office/officeart/2008/layout/NameandTitleOrganizationalChart"/>
    <dgm:cxn modelId="{897EC9A4-67AA-4F6C-AC22-B93B73E18A56}" type="presParOf" srcId="{66C138CD-5AD5-41E7-A96A-75F5B5E9D9BE}" destId="{14A53B7C-B6B3-4FBC-8EC4-6EB4459A1510}" srcOrd="1" destOrd="0" presId="urn:microsoft.com/office/officeart/2008/layout/NameandTitleOrganizationalChart"/>
    <dgm:cxn modelId="{42D90C0B-FFC2-491A-9BD9-D8D13930CFFB}" type="presParOf" srcId="{66C138CD-5AD5-41E7-A96A-75F5B5E9D9BE}" destId="{E7EC80D3-1161-486E-9DE8-85133C46C86A}" srcOrd="2" destOrd="0" presId="urn:microsoft.com/office/officeart/2008/layout/NameandTitleOrganizationalChart"/>
    <dgm:cxn modelId="{951DDE61-473D-4C37-B883-FA018269FF74}" type="presParOf" srcId="{4D80D455-0937-45B1-B329-316CE619BA9E}" destId="{C7E7E104-B00E-4B3F-918E-001F9CFF9064}" srcOrd="1" destOrd="0" presId="urn:microsoft.com/office/officeart/2008/layout/NameandTitleOrganizationalChart"/>
    <dgm:cxn modelId="{29F5C6EE-3791-45DA-847D-758E8EF0EA7B}" type="presParOf" srcId="{4D80D455-0937-45B1-B329-316CE619BA9E}" destId="{D9D1DB4D-C80D-44C7-857A-1E8FB1385E8E}" srcOrd="2" destOrd="0" presId="urn:microsoft.com/office/officeart/2008/layout/NameandTitleOrganizationalChart"/>
    <dgm:cxn modelId="{832F2F89-962C-48F3-AF8D-1BB12ED040D6}" type="presParOf" srcId="{FBDB49E0-184D-4410-9B94-E53A90F8ECCA}" destId="{D8A31ECD-A41A-4672-9F19-B44C46918EFF}" srcOrd="2" destOrd="0" presId="urn:microsoft.com/office/officeart/2008/layout/NameandTitleOrganizationalChart"/>
    <dgm:cxn modelId="{7E6B8C60-08C1-4459-8D09-7FF305C47111}" type="presParOf" srcId="{D8A31ECD-A41A-4672-9F19-B44C46918EFF}" destId="{D0C9BB3F-090D-499C-A9C2-537940C8A5BF}" srcOrd="0" destOrd="0" presId="urn:microsoft.com/office/officeart/2008/layout/NameandTitleOrganizationalChart"/>
    <dgm:cxn modelId="{76ABF3A1-1565-4D06-A483-FFEE431ED22D}" type="presParOf" srcId="{D8A31ECD-A41A-4672-9F19-B44C46918EFF}" destId="{5BBCE228-F577-49FE-AA50-381CE6741855}" srcOrd="1" destOrd="0" presId="urn:microsoft.com/office/officeart/2008/layout/NameandTitleOrganizationalChart"/>
    <dgm:cxn modelId="{AF2AFA8E-7EC8-41A1-9580-A5D6E2BEC207}" type="presParOf" srcId="{5BBCE228-F577-49FE-AA50-381CE6741855}" destId="{81D7E8F8-C692-4E02-8EA1-247859D9C724}" srcOrd="0" destOrd="0" presId="urn:microsoft.com/office/officeart/2008/layout/NameandTitleOrganizationalChart"/>
    <dgm:cxn modelId="{A21B0827-FC26-42D0-8A98-D9CE4D16B618}" type="presParOf" srcId="{81D7E8F8-C692-4E02-8EA1-247859D9C724}" destId="{54771640-6C74-427D-BCCB-28DA3F8A671A}" srcOrd="0" destOrd="0" presId="urn:microsoft.com/office/officeart/2008/layout/NameandTitleOrganizationalChart"/>
    <dgm:cxn modelId="{91B800BF-8182-4CB1-9CC3-35E995255DED}" type="presParOf" srcId="{81D7E8F8-C692-4E02-8EA1-247859D9C724}" destId="{15D8C3AD-3BFA-4F20-99CC-F3A25589C014}" srcOrd="1" destOrd="0" presId="urn:microsoft.com/office/officeart/2008/layout/NameandTitleOrganizationalChart"/>
    <dgm:cxn modelId="{F0806E5F-B41D-42B2-90FA-53727994D2DF}" type="presParOf" srcId="{81D7E8F8-C692-4E02-8EA1-247859D9C724}" destId="{9DFED4D5-2032-4BF3-BE60-DCE0527C5F32}" srcOrd="2" destOrd="0" presId="urn:microsoft.com/office/officeart/2008/layout/NameandTitleOrganizationalChart"/>
    <dgm:cxn modelId="{3D7914CD-D674-48D7-BBE9-E33226570370}" type="presParOf" srcId="{5BBCE228-F577-49FE-AA50-381CE6741855}" destId="{321287A1-7283-4201-86E5-891CF54845D2}" srcOrd="1" destOrd="0" presId="urn:microsoft.com/office/officeart/2008/layout/NameandTitleOrganizationalChart"/>
    <dgm:cxn modelId="{D5AC1EA0-78E9-4EB6-9E9C-C3063EAD3E97}" type="presParOf" srcId="{5BBCE228-F577-49FE-AA50-381CE6741855}" destId="{C65D7EAD-DEE8-43AD-A4DB-C03800157D91}" srcOrd="2" destOrd="0" presId="urn:microsoft.com/office/officeart/2008/layout/NameandTitleOrganizational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9BB3F-090D-499C-A9C2-537940C8A5BF}">
      <dsp:nvSpPr>
        <dsp:cNvPr id="0" name=""/>
        <dsp:cNvSpPr/>
      </dsp:nvSpPr>
      <dsp:spPr>
        <a:xfrm>
          <a:off x="4419157" y="685233"/>
          <a:ext cx="750547" cy="349443"/>
        </a:xfrm>
        <a:custGeom>
          <a:avLst/>
          <a:gdLst/>
          <a:ahLst/>
          <a:cxnLst/>
          <a:rect l="0" t="0" r="0" b="0"/>
          <a:pathLst>
            <a:path>
              <a:moveTo>
                <a:pt x="750547" y="0"/>
              </a:moveTo>
              <a:lnTo>
                <a:pt x="750547" y="349443"/>
              </a:lnTo>
              <a:lnTo>
                <a:pt x="0" y="3494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5A7716-4598-4848-8DC5-CFD262220F06}">
      <dsp:nvSpPr>
        <dsp:cNvPr id="0" name=""/>
        <dsp:cNvSpPr/>
      </dsp:nvSpPr>
      <dsp:spPr>
        <a:xfrm>
          <a:off x="5169704" y="685233"/>
          <a:ext cx="3968730" cy="1619543"/>
        </a:xfrm>
        <a:custGeom>
          <a:avLst/>
          <a:gdLst/>
          <a:ahLst/>
          <a:cxnLst/>
          <a:rect l="0" t="0" r="0" b="0"/>
          <a:pathLst>
            <a:path>
              <a:moveTo>
                <a:pt x="0" y="0"/>
              </a:moveTo>
              <a:lnTo>
                <a:pt x="0" y="1474541"/>
              </a:lnTo>
              <a:lnTo>
                <a:pt x="3968730" y="1474541"/>
              </a:lnTo>
              <a:lnTo>
                <a:pt x="3968730" y="1619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00984F-853F-4C86-AFAD-F7100951519B}">
      <dsp:nvSpPr>
        <dsp:cNvPr id="0" name=""/>
        <dsp:cNvSpPr/>
      </dsp:nvSpPr>
      <dsp:spPr>
        <a:xfrm>
          <a:off x="5169704" y="685233"/>
          <a:ext cx="2358455" cy="1619543"/>
        </a:xfrm>
        <a:custGeom>
          <a:avLst/>
          <a:gdLst/>
          <a:ahLst/>
          <a:cxnLst/>
          <a:rect l="0" t="0" r="0" b="0"/>
          <a:pathLst>
            <a:path>
              <a:moveTo>
                <a:pt x="0" y="0"/>
              </a:moveTo>
              <a:lnTo>
                <a:pt x="0" y="1474541"/>
              </a:lnTo>
              <a:lnTo>
                <a:pt x="2358455" y="1474541"/>
              </a:lnTo>
              <a:lnTo>
                <a:pt x="2358455" y="1619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5EE2E2-4AB9-47E3-B536-7B217EDA1B27}">
      <dsp:nvSpPr>
        <dsp:cNvPr id="0" name=""/>
        <dsp:cNvSpPr/>
      </dsp:nvSpPr>
      <dsp:spPr>
        <a:xfrm>
          <a:off x="5917885" y="2926212"/>
          <a:ext cx="176547" cy="402383"/>
        </a:xfrm>
        <a:custGeom>
          <a:avLst/>
          <a:gdLst/>
          <a:ahLst/>
          <a:cxnLst/>
          <a:rect l="0" t="0" r="0" b="0"/>
          <a:pathLst>
            <a:path>
              <a:moveTo>
                <a:pt x="0" y="0"/>
              </a:moveTo>
              <a:lnTo>
                <a:pt x="0" y="402383"/>
              </a:lnTo>
              <a:lnTo>
                <a:pt x="176547" y="4023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4C90C5-36C2-4CEE-B168-E23B45C930F9}">
      <dsp:nvSpPr>
        <dsp:cNvPr id="0" name=""/>
        <dsp:cNvSpPr/>
      </dsp:nvSpPr>
      <dsp:spPr>
        <a:xfrm>
          <a:off x="5917885" y="2926212"/>
          <a:ext cx="4056943" cy="950910"/>
        </a:xfrm>
        <a:custGeom>
          <a:avLst/>
          <a:gdLst/>
          <a:ahLst/>
          <a:cxnLst/>
          <a:rect l="0" t="0" r="0" b="0"/>
          <a:pathLst>
            <a:path>
              <a:moveTo>
                <a:pt x="0" y="0"/>
              </a:moveTo>
              <a:lnTo>
                <a:pt x="0" y="805909"/>
              </a:lnTo>
              <a:lnTo>
                <a:pt x="4056943" y="805909"/>
              </a:lnTo>
              <a:lnTo>
                <a:pt x="4056943" y="9509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304710-C9D5-4801-8026-B2588C9CC967}">
      <dsp:nvSpPr>
        <dsp:cNvPr id="0" name=""/>
        <dsp:cNvSpPr/>
      </dsp:nvSpPr>
      <dsp:spPr>
        <a:xfrm>
          <a:off x="5917885" y="2926212"/>
          <a:ext cx="2396686" cy="950910"/>
        </a:xfrm>
        <a:custGeom>
          <a:avLst/>
          <a:gdLst/>
          <a:ahLst/>
          <a:cxnLst/>
          <a:rect l="0" t="0" r="0" b="0"/>
          <a:pathLst>
            <a:path>
              <a:moveTo>
                <a:pt x="0" y="0"/>
              </a:moveTo>
              <a:lnTo>
                <a:pt x="0" y="805909"/>
              </a:lnTo>
              <a:lnTo>
                <a:pt x="2396686" y="805909"/>
              </a:lnTo>
              <a:lnTo>
                <a:pt x="2396686" y="9509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7B7567-4FA8-4C93-B303-34A2401E69C4}">
      <dsp:nvSpPr>
        <dsp:cNvPr id="0" name=""/>
        <dsp:cNvSpPr/>
      </dsp:nvSpPr>
      <dsp:spPr>
        <a:xfrm>
          <a:off x="5917885" y="2926212"/>
          <a:ext cx="765143" cy="950910"/>
        </a:xfrm>
        <a:custGeom>
          <a:avLst/>
          <a:gdLst/>
          <a:ahLst/>
          <a:cxnLst/>
          <a:rect l="0" t="0" r="0" b="0"/>
          <a:pathLst>
            <a:path>
              <a:moveTo>
                <a:pt x="0" y="0"/>
              </a:moveTo>
              <a:lnTo>
                <a:pt x="0" y="805909"/>
              </a:lnTo>
              <a:lnTo>
                <a:pt x="765143" y="805909"/>
              </a:lnTo>
              <a:lnTo>
                <a:pt x="765143" y="9509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53DFE-B183-4CC8-930F-951E93D9F3D9}">
      <dsp:nvSpPr>
        <dsp:cNvPr id="0" name=""/>
        <dsp:cNvSpPr/>
      </dsp:nvSpPr>
      <dsp:spPr>
        <a:xfrm>
          <a:off x="5038449" y="2926212"/>
          <a:ext cx="879436" cy="954885"/>
        </a:xfrm>
        <a:custGeom>
          <a:avLst/>
          <a:gdLst/>
          <a:ahLst/>
          <a:cxnLst/>
          <a:rect l="0" t="0" r="0" b="0"/>
          <a:pathLst>
            <a:path>
              <a:moveTo>
                <a:pt x="879436" y="0"/>
              </a:moveTo>
              <a:lnTo>
                <a:pt x="879436" y="809883"/>
              </a:lnTo>
              <a:lnTo>
                <a:pt x="0" y="809883"/>
              </a:lnTo>
              <a:lnTo>
                <a:pt x="0" y="9548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480C7E-5648-4E80-80EA-3ADF6F340B4F}">
      <dsp:nvSpPr>
        <dsp:cNvPr id="0" name=""/>
        <dsp:cNvSpPr/>
      </dsp:nvSpPr>
      <dsp:spPr>
        <a:xfrm>
          <a:off x="3399966" y="2926212"/>
          <a:ext cx="2517918" cy="950910"/>
        </a:xfrm>
        <a:custGeom>
          <a:avLst/>
          <a:gdLst/>
          <a:ahLst/>
          <a:cxnLst/>
          <a:rect l="0" t="0" r="0" b="0"/>
          <a:pathLst>
            <a:path>
              <a:moveTo>
                <a:pt x="2517918" y="0"/>
              </a:moveTo>
              <a:lnTo>
                <a:pt x="2517918" y="805909"/>
              </a:lnTo>
              <a:lnTo>
                <a:pt x="0" y="805909"/>
              </a:lnTo>
              <a:lnTo>
                <a:pt x="0" y="9509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6389F3-7674-450B-8FD2-3CAC4852AAFD}">
      <dsp:nvSpPr>
        <dsp:cNvPr id="0" name=""/>
        <dsp:cNvSpPr/>
      </dsp:nvSpPr>
      <dsp:spPr>
        <a:xfrm>
          <a:off x="1789691" y="2926212"/>
          <a:ext cx="4128193" cy="950910"/>
        </a:xfrm>
        <a:custGeom>
          <a:avLst/>
          <a:gdLst/>
          <a:ahLst/>
          <a:cxnLst/>
          <a:rect l="0" t="0" r="0" b="0"/>
          <a:pathLst>
            <a:path>
              <a:moveTo>
                <a:pt x="4128193" y="0"/>
              </a:moveTo>
              <a:lnTo>
                <a:pt x="4128193" y="805909"/>
              </a:lnTo>
              <a:lnTo>
                <a:pt x="0" y="805909"/>
              </a:lnTo>
              <a:lnTo>
                <a:pt x="0" y="9509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8B53A5-36D7-473F-9740-CA64AC120231}">
      <dsp:nvSpPr>
        <dsp:cNvPr id="0" name=""/>
        <dsp:cNvSpPr/>
      </dsp:nvSpPr>
      <dsp:spPr>
        <a:xfrm>
          <a:off x="5169704" y="685233"/>
          <a:ext cx="748180" cy="1619543"/>
        </a:xfrm>
        <a:custGeom>
          <a:avLst/>
          <a:gdLst/>
          <a:ahLst/>
          <a:cxnLst/>
          <a:rect l="0" t="0" r="0" b="0"/>
          <a:pathLst>
            <a:path>
              <a:moveTo>
                <a:pt x="0" y="0"/>
              </a:moveTo>
              <a:lnTo>
                <a:pt x="0" y="1474541"/>
              </a:lnTo>
              <a:lnTo>
                <a:pt x="748180" y="1474541"/>
              </a:lnTo>
              <a:lnTo>
                <a:pt x="748180" y="1619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E708E3-C045-4FE7-A9DD-C30DED2F3A1A}">
      <dsp:nvSpPr>
        <dsp:cNvPr id="0" name=""/>
        <dsp:cNvSpPr/>
      </dsp:nvSpPr>
      <dsp:spPr>
        <a:xfrm>
          <a:off x="4250381" y="685233"/>
          <a:ext cx="919322" cy="1619543"/>
        </a:xfrm>
        <a:custGeom>
          <a:avLst/>
          <a:gdLst/>
          <a:ahLst/>
          <a:cxnLst/>
          <a:rect l="0" t="0" r="0" b="0"/>
          <a:pathLst>
            <a:path>
              <a:moveTo>
                <a:pt x="919322" y="0"/>
              </a:moveTo>
              <a:lnTo>
                <a:pt x="919322" y="1474541"/>
              </a:lnTo>
              <a:lnTo>
                <a:pt x="0" y="1474541"/>
              </a:lnTo>
              <a:lnTo>
                <a:pt x="0" y="1619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3EADEB-CC7A-4204-BECB-50D076DA5D6E}">
      <dsp:nvSpPr>
        <dsp:cNvPr id="0" name=""/>
        <dsp:cNvSpPr/>
      </dsp:nvSpPr>
      <dsp:spPr>
        <a:xfrm>
          <a:off x="2640107" y="685233"/>
          <a:ext cx="2529597" cy="1619543"/>
        </a:xfrm>
        <a:custGeom>
          <a:avLst/>
          <a:gdLst/>
          <a:ahLst/>
          <a:cxnLst/>
          <a:rect l="0" t="0" r="0" b="0"/>
          <a:pathLst>
            <a:path>
              <a:moveTo>
                <a:pt x="2529597" y="0"/>
              </a:moveTo>
              <a:lnTo>
                <a:pt x="2529597" y="1474541"/>
              </a:lnTo>
              <a:lnTo>
                <a:pt x="0" y="1474541"/>
              </a:lnTo>
              <a:lnTo>
                <a:pt x="0" y="1619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14B2C2-C429-4C40-8802-EBC010E26CCD}">
      <dsp:nvSpPr>
        <dsp:cNvPr id="0" name=""/>
        <dsp:cNvSpPr/>
      </dsp:nvSpPr>
      <dsp:spPr>
        <a:xfrm>
          <a:off x="4569581" y="63799"/>
          <a:ext cx="1200247" cy="621434"/>
        </a:xfrm>
        <a:prstGeom prst="rect">
          <a:avLst/>
        </a:prstGeom>
        <a:solidFill>
          <a:srgbClr val="1A3D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87691" numCol="1" spcCol="1270" anchor="ctr" anchorCtr="0">
          <a:noAutofit/>
        </a:bodyPr>
        <a:lstStyle/>
        <a:p>
          <a:pPr lvl="0" algn="ctr" defTabSz="889000">
            <a:lnSpc>
              <a:spcPct val="90000"/>
            </a:lnSpc>
            <a:spcBef>
              <a:spcPct val="0"/>
            </a:spcBef>
            <a:spcAft>
              <a:spcPct val="35000"/>
            </a:spcAft>
          </a:pPr>
          <a:r>
            <a:rPr lang="en-US" sz="2000" b="1" kern="1200" dirty="0" smtClean="0"/>
            <a:t>WSDA</a:t>
          </a:r>
          <a:endParaRPr lang="en-US" sz="2000" b="1" kern="1200" dirty="0"/>
        </a:p>
      </dsp:txBody>
      <dsp:txXfrm>
        <a:off x="4569581" y="63799"/>
        <a:ext cx="1200247" cy="621434"/>
      </dsp:txXfrm>
    </dsp:sp>
    <dsp:sp modelId="{FD279AD5-4492-412B-87F4-C1E605FCA892}">
      <dsp:nvSpPr>
        <dsp:cNvPr id="0" name=""/>
        <dsp:cNvSpPr/>
      </dsp:nvSpPr>
      <dsp:spPr>
        <a:xfrm>
          <a:off x="4809630" y="483893"/>
          <a:ext cx="1080222" cy="207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endParaRPr lang="en-US" sz="1300" kern="1200"/>
        </a:p>
      </dsp:txBody>
      <dsp:txXfrm>
        <a:off x="4809630" y="483893"/>
        <a:ext cx="1080222" cy="207144"/>
      </dsp:txXfrm>
    </dsp:sp>
    <dsp:sp modelId="{920F66BF-74DA-4F25-AC16-F76E8CBB7220}">
      <dsp:nvSpPr>
        <dsp:cNvPr id="0" name=""/>
        <dsp:cNvSpPr/>
      </dsp:nvSpPr>
      <dsp:spPr>
        <a:xfrm>
          <a:off x="2039983" y="2304777"/>
          <a:ext cx="1200247" cy="621434"/>
        </a:xfrm>
        <a:prstGeom prst="rect">
          <a:avLst/>
        </a:prstGeom>
        <a:solidFill>
          <a:srgbClr val="52BD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Animal </a:t>
          </a:r>
          <a:br>
            <a:rPr lang="en-US" sz="1400" kern="1200" dirty="0" smtClean="0"/>
          </a:br>
          <a:r>
            <a:rPr lang="en-US" sz="1400" kern="1200" dirty="0" smtClean="0"/>
            <a:t>Services</a:t>
          </a:r>
          <a:endParaRPr lang="en-US" sz="1400" kern="1200" dirty="0"/>
        </a:p>
      </dsp:txBody>
      <dsp:txXfrm>
        <a:off x="2039983" y="2304777"/>
        <a:ext cx="1200247" cy="621434"/>
      </dsp:txXfrm>
    </dsp:sp>
    <dsp:sp modelId="{F24A9748-60D1-4C0B-AD31-4018FA0312C8}">
      <dsp:nvSpPr>
        <dsp:cNvPr id="0" name=""/>
        <dsp:cNvSpPr/>
      </dsp:nvSpPr>
      <dsp:spPr>
        <a:xfrm>
          <a:off x="840900" y="2851682"/>
          <a:ext cx="1080222" cy="207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endParaRPr lang="en-US" sz="1300" kern="1200"/>
        </a:p>
      </dsp:txBody>
      <dsp:txXfrm>
        <a:off x="840900" y="2851682"/>
        <a:ext cx="1080222" cy="207144"/>
      </dsp:txXfrm>
    </dsp:sp>
    <dsp:sp modelId="{0E4394A5-5D91-4556-98A5-B70777377551}">
      <dsp:nvSpPr>
        <dsp:cNvPr id="0" name=""/>
        <dsp:cNvSpPr/>
      </dsp:nvSpPr>
      <dsp:spPr>
        <a:xfrm>
          <a:off x="3650258" y="2304777"/>
          <a:ext cx="1200247" cy="62143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Commodity Inspection</a:t>
          </a:r>
          <a:endParaRPr lang="en-US" sz="1400" kern="1200" dirty="0"/>
        </a:p>
      </dsp:txBody>
      <dsp:txXfrm>
        <a:off x="3650258" y="2304777"/>
        <a:ext cx="1200247" cy="621434"/>
      </dsp:txXfrm>
    </dsp:sp>
    <dsp:sp modelId="{78A51E89-692C-40B7-BA00-3AA0F37C8321}">
      <dsp:nvSpPr>
        <dsp:cNvPr id="0" name=""/>
        <dsp:cNvSpPr/>
      </dsp:nvSpPr>
      <dsp:spPr>
        <a:xfrm>
          <a:off x="3805936" y="2771697"/>
          <a:ext cx="1371601" cy="102412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n-US" sz="1400" kern="1200" dirty="0" smtClean="0"/>
            <a:t>GAP/GHP audits are conducted </a:t>
          </a:r>
          <a:br>
            <a:rPr lang="en-US" sz="1400" kern="1200" dirty="0" smtClean="0"/>
          </a:br>
          <a:r>
            <a:rPr lang="en-US" sz="1400" kern="1200" dirty="0" smtClean="0"/>
            <a:t>by the F&amp;V Inspection Program</a:t>
          </a:r>
          <a:endParaRPr lang="en-US" sz="1400" kern="1200" dirty="0"/>
        </a:p>
      </dsp:txBody>
      <dsp:txXfrm>
        <a:off x="3805936" y="2771697"/>
        <a:ext cx="1371601" cy="1024128"/>
      </dsp:txXfrm>
    </dsp:sp>
    <dsp:sp modelId="{31EB16C4-EFDD-4587-860B-2BE8940AADF7}">
      <dsp:nvSpPr>
        <dsp:cNvPr id="0" name=""/>
        <dsp:cNvSpPr/>
      </dsp:nvSpPr>
      <dsp:spPr>
        <a:xfrm>
          <a:off x="5317761" y="2304777"/>
          <a:ext cx="1200247" cy="621434"/>
        </a:xfrm>
        <a:prstGeom prst="rect">
          <a:avLst/>
        </a:prstGeom>
        <a:solidFill>
          <a:srgbClr val="52BD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87691" numCol="1" spcCol="1270" anchor="ctr" anchorCtr="0">
          <a:noAutofit/>
        </a:bodyPr>
        <a:lstStyle/>
        <a:p>
          <a:pPr lvl="0" algn="ctr" defTabSz="222250">
            <a:lnSpc>
              <a:spcPct val="90000"/>
            </a:lnSpc>
            <a:spcBef>
              <a:spcPct val="0"/>
            </a:spcBef>
            <a:spcAft>
              <a:spcPct val="35000"/>
            </a:spcAft>
          </a:pPr>
          <a:endParaRPr lang="en-US" sz="500" kern="1200" dirty="0" smtClean="0"/>
        </a:p>
        <a:p>
          <a:pPr lvl="0" algn="ctr" defTabSz="222250">
            <a:lnSpc>
              <a:spcPct val="90000"/>
            </a:lnSpc>
            <a:spcBef>
              <a:spcPct val="0"/>
            </a:spcBef>
            <a:spcAft>
              <a:spcPct val="35000"/>
            </a:spcAft>
          </a:pPr>
          <a:r>
            <a:rPr lang="en-US" sz="1400" kern="1200" dirty="0" smtClean="0"/>
            <a:t>Food Safety &amp; Consumer Services</a:t>
          </a:r>
          <a:endParaRPr lang="en-US" sz="1400" kern="1200" dirty="0"/>
        </a:p>
      </dsp:txBody>
      <dsp:txXfrm>
        <a:off x="5317761" y="2304777"/>
        <a:ext cx="1200247" cy="621434"/>
      </dsp:txXfrm>
    </dsp:sp>
    <dsp:sp modelId="{6E7B53C9-8700-4B99-9976-8A45A55DCB99}">
      <dsp:nvSpPr>
        <dsp:cNvPr id="0" name=""/>
        <dsp:cNvSpPr/>
      </dsp:nvSpPr>
      <dsp:spPr>
        <a:xfrm>
          <a:off x="5557811" y="2851682"/>
          <a:ext cx="1080222" cy="207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endParaRPr lang="en-US" sz="1300" kern="1200"/>
        </a:p>
      </dsp:txBody>
      <dsp:txXfrm>
        <a:off x="5557811" y="2851682"/>
        <a:ext cx="1080222" cy="207144"/>
      </dsp:txXfrm>
    </dsp:sp>
    <dsp:sp modelId="{457D0898-16B9-4560-9F97-A27A9D10D0A1}">
      <dsp:nvSpPr>
        <dsp:cNvPr id="0" name=""/>
        <dsp:cNvSpPr/>
      </dsp:nvSpPr>
      <dsp:spPr>
        <a:xfrm>
          <a:off x="1189568" y="3877122"/>
          <a:ext cx="1200247" cy="621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Animal </a:t>
          </a:r>
          <a:br>
            <a:rPr lang="en-US" sz="1400" kern="1200" dirty="0" smtClean="0"/>
          </a:br>
          <a:r>
            <a:rPr lang="en-US" sz="1400" kern="1200" dirty="0" smtClean="0"/>
            <a:t>Feed</a:t>
          </a:r>
          <a:endParaRPr lang="en-US" sz="1400" kern="1200" dirty="0"/>
        </a:p>
      </dsp:txBody>
      <dsp:txXfrm>
        <a:off x="1189568" y="3877122"/>
        <a:ext cx="1200247" cy="621434"/>
      </dsp:txXfrm>
    </dsp:sp>
    <dsp:sp modelId="{59257480-BD9C-40E9-8694-76F78CB4A64C}">
      <dsp:nvSpPr>
        <dsp:cNvPr id="0" name=""/>
        <dsp:cNvSpPr/>
      </dsp:nvSpPr>
      <dsp:spPr>
        <a:xfrm>
          <a:off x="1238202" y="5153654"/>
          <a:ext cx="1080222" cy="207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endParaRPr lang="en-US" sz="1300" kern="1200"/>
        </a:p>
      </dsp:txBody>
      <dsp:txXfrm>
        <a:off x="1238202" y="5153654"/>
        <a:ext cx="1080222" cy="207144"/>
      </dsp:txXfrm>
    </dsp:sp>
    <dsp:sp modelId="{D622D771-93B5-4862-A076-53A5CFFAE5F8}">
      <dsp:nvSpPr>
        <dsp:cNvPr id="0" name=""/>
        <dsp:cNvSpPr/>
      </dsp:nvSpPr>
      <dsp:spPr>
        <a:xfrm>
          <a:off x="2799842" y="3877122"/>
          <a:ext cx="1200247" cy="621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Food </a:t>
          </a:r>
          <a:br>
            <a:rPr lang="en-US" sz="1400" kern="1200" dirty="0" smtClean="0"/>
          </a:br>
          <a:r>
            <a:rPr lang="en-US" sz="1400" kern="1200" dirty="0" smtClean="0"/>
            <a:t>Assistance</a:t>
          </a:r>
          <a:endParaRPr lang="en-US" sz="1400" kern="1200" dirty="0"/>
        </a:p>
      </dsp:txBody>
      <dsp:txXfrm>
        <a:off x="2799842" y="3877122"/>
        <a:ext cx="1200247" cy="621434"/>
      </dsp:txXfrm>
    </dsp:sp>
    <dsp:sp modelId="{177F87FD-391B-46DC-9291-E8DEB90858FE}">
      <dsp:nvSpPr>
        <dsp:cNvPr id="0" name=""/>
        <dsp:cNvSpPr/>
      </dsp:nvSpPr>
      <dsp:spPr>
        <a:xfrm>
          <a:off x="2848476" y="5153654"/>
          <a:ext cx="1080222" cy="207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endParaRPr lang="en-US" sz="1300" kern="1200"/>
        </a:p>
      </dsp:txBody>
      <dsp:txXfrm>
        <a:off x="2848476" y="5153654"/>
        <a:ext cx="1080222" cy="207144"/>
      </dsp:txXfrm>
    </dsp:sp>
    <dsp:sp modelId="{6096B169-2F3A-4166-A3D1-E62FE0C2E44F}">
      <dsp:nvSpPr>
        <dsp:cNvPr id="0" name=""/>
        <dsp:cNvSpPr/>
      </dsp:nvSpPr>
      <dsp:spPr>
        <a:xfrm>
          <a:off x="4438325" y="3881097"/>
          <a:ext cx="1200247" cy="62143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Food </a:t>
          </a:r>
          <a:br>
            <a:rPr lang="en-US" sz="1400" kern="1200" dirty="0" smtClean="0"/>
          </a:br>
          <a:r>
            <a:rPr lang="en-US" sz="1400" kern="1200" dirty="0" smtClean="0"/>
            <a:t>Safety</a:t>
          </a:r>
          <a:endParaRPr lang="en-US" sz="1400" kern="1200" dirty="0"/>
        </a:p>
      </dsp:txBody>
      <dsp:txXfrm>
        <a:off x="4438325" y="3881097"/>
        <a:ext cx="1200247" cy="621434"/>
      </dsp:txXfrm>
    </dsp:sp>
    <dsp:sp modelId="{5ACBE703-94DF-4337-A6D4-F13E7D6DEAB1}">
      <dsp:nvSpPr>
        <dsp:cNvPr id="0" name=""/>
        <dsp:cNvSpPr/>
      </dsp:nvSpPr>
      <dsp:spPr>
        <a:xfrm>
          <a:off x="4242975" y="4337233"/>
          <a:ext cx="1616736" cy="126422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n-US" sz="1400" kern="1200" dirty="0" smtClean="0"/>
            <a:t>Food Hubs and Mixed-type Facilities may fall under the Produce Safety </a:t>
          </a:r>
          <a:r>
            <a:rPr lang="en-US" sz="1400" i="1" kern="1200" dirty="0" smtClean="0"/>
            <a:t>and</a:t>
          </a:r>
          <a:r>
            <a:rPr lang="en-US" sz="1400" kern="1200" dirty="0" smtClean="0"/>
            <a:t/>
          </a:r>
          <a:br>
            <a:rPr lang="en-US" sz="1400" kern="1200" dirty="0" smtClean="0"/>
          </a:br>
          <a:r>
            <a:rPr lang="en-US" sz="1400" kern="1200" dirty="0" smtClean="0"/>
            <a:t>PC-Human Foods Rules</a:t>
          </a:r>
          <a:endParaRPr lang="en-US" sz="1400" kern="1200" dirty="0"/>
        </a:p>
      </dsp:txBody>
      <dsp:txXfrm>
        <a:off x="4242975" y="4337233"/>
        <a:ext cx="1616736" cy="1264222"/>
      </dsp:txXfrm>
    </dsp:sp>
    <dsp:sp modelId="{28326E9A-A084-4B15-AD3A-24CA8B84D25C}">
      <dsp:nvSpPr>
        <dsp:cNvPr id="0" name=""/>
        <dsp:cNvSpPr/>
      </dsp:nvSpPr>
      <dsp:spPr>
        <a:xfrm>
          <a:off x="6082905" y="3877122"/>
          <a:ext cx="1200247" cy="621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FS&amp;CS Laboratory</a:t>
          </a:r>
          <a:endParaRPr lang="en-US" sz="1400" kern="1200" dirty="0"/>
        </a:p>
      </dsp:txBody>
      <dsp:txXfrm>
        <a:off x="6082905" y="3877122"/>
        <a:ext cx="1200247" cy="621434"/>
      </dsp:txXfrm>
    </dsp:sp>
    <dsp:sp modelId="{64119D12-DDD9-48A8-A199-865153F696E7}">
      <dsp:nvSpPr>
        <dsp:cNvPr id="0" name=""/>
        <dsp:cNvSpPr/>
      </dsp:nvSpPr>
      <dsp:spPr>
        <a:xfrm>
          <a:off x="6365491" y="5153654"/>
          <a:ext cx="1080222" cy="207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endParaRPr lang="en-US" sz="1300" kern="1200"/>
        </a:p>
      </dsp:txBody>
      <dsp:txXfrm>
        <a:off x="6365491" y="5153654"/>
        <a:ext cx="1080222" cy="207144"/>
      </dsp:txXfrm>
    </dsp:sp>
    <dsp:sp modelId="{94E7D8E4-4613-4C84-A9D2-4316FB725185}">
      <dsp:nvSpPr>
        <dsp:cNvPr id="0" name=""/>
        <dsp:cNvSpPr/>
      </dsp:nvSpPr>
      <dsp:spPr>
        <a:xfrm>
          <a:off x="7714448" y="3877122"/>
          <a:ext cx="1200247" cy="62143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Organic</a:t>
          </a:r>
          <a:endParaRPr lang="en-US" sz="1400" kern="1200" dirty="0"/>
        </a:p>
      </dsp:txBody>
      <dsp:txXfrm>
        <a:off x="7714448" y="3877122"/>
        <a:ext cx="1200247" cy="621434"/>
      </dsp:txXfrm>
    </dsp:sp>
    <dsp:sp modelId="{70D34457-37C5-4D7F-9E01-17CECE501AEA}">
      <dsp:nvSpPr>
        <dsp:cNvPr id="0" name=""/>
        <dsp:cNvSpPr/>
      </dsp:nvSpPr>
      <dsp:spPr>
        <a:xfrm>
          <a:off x="7808817" y="4337233"/>
          <a:ext cx="1371601" cy="102412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n-US" sz="1400" kern="1200" dirty="0" smtClean="0"/>
            <a:t>Inspect many of the same farms we inspect against NOP standards</a:t>
          </a:r>
          <a:endParaRPr lang="en-US" sz="1400" kern="1200" dirty="0"/>
        </a:p>
      </dsp:txBody>
      <dsp:txXfrm>
        <a:off x="7808817" y="4337233"/>
        <a:ext cx="1371601" cy="1024128"/>
      </dsp:txXfrm>
    </dsp:sp>
    <dsp:sp modelId="{A9F33A60-C5BB-4871-8261-3BE24DF4E281}">
      <dsp:nvSpPr>
        <dsp:cNvPr id="0" name=""/>
        <dsp:cNvSpPr/>
      </dsp:nvSpPr>
      <dsp:spPr>
        <a:xfrm>
          <a:off x="9374705" y="3877122"/>
          <a:ext cx="1200247" cy="621434"/>
        </a:xfrm>
        <a:prstGeom prst="rect">
          <a:avLst/>
        </a:prstGeom>
        <a:solidFill>
          <a:srgbClr val="4196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Produce </a:t>
          </a:r>
          <a:br>
            <a:rPr lang="en-US" sz="1400" kern="1200" dirty="0" smtClean="0"/>
          </a:br>
          <a:r>
            <a:rPr lang="en-US" sz="1400" kern="1200" dirty="0" smtClean="0"/>
            <a:t>Safety</a:t>
          </a:r>
          <a:endParaRPr lang="en-US" sz="1400" kern="1200" dirty="0"/>
        </a:p>
      </dsp:txBody>
      <dsp:txXfrm>
        <a:off x="9374705" y="3877122"/>
        <a:ext cx="1200247" cy="621434"/>
      </dsp:txXfrm>
    </dsp:sp>
    <dsp:sp modelId="{48CBA2E7-E28D-42D2-94E0-47B04736DB03}">
      <dsp:nvSpPr>
        <dsp:cNvPr id="0" name=""/>
        <dsp:cNvSpPr/>
      </dsp:nvSpPr>
      <dsp:spPr>
        <a:xfrm>
          <a:off x="9469117" y="4334646"/>
          <a:ext cx="1371601" cy="102412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n-US" sz="1400" kern="1200" dirty="0" smtClean="0"/>
            <a:t>Promote understanding of and compliance with the Produce Safety Rule</a:t>
          </a:r>
          <a:endParaRPr lang="en-US" sz="1400" kern="1200" dirty="0"/>
        </a:p>
      </dsp:txBody>
      <dsp:txXfrm>
        <a:off x="9469117" y="4334646"/>
        <a:ext cx="1371601" cy="1024128"/>
      </dsp:txXfrm>
    </dsp:sp>
    <dsp:sp modelId="{1F0FE5E0-AF02-46E1-A305-21A0EBE176B5}">
      <dsp:nvSpPr>
        <dsp:cNvPr id="0" name=""/>
        <dsp:cNvSpPr/>
      </dsp:nvSpPr>
      <dsp:spPr>
        <a:xfrm>
          <a:off x="6094432" y="3017878"/>
          <a:ext cx="1200247" cy="62143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RRT</a:t>
          </a:r>
          <a:endParaRPr lang="en-US" sz="1400" kern="1200" dirty="0"/>
        </a:p>
      </dsp:txBody>
      <dsp:txXfrm>
        <a:off x="6094432" y="3017878"/>
        <a:ext cx="1200247" cy="621434"/>
      </dsp:txXfrm>
    </dsp:sp>
    <dsp:sp modelId="{998AA04F-995A-4706-BD7C-76D8C85C6584}">
      <dsp:nvSpPr>
        <dsp:cNvPr id="0" name=""/>
        <dsp:cNvSpPr/>
      </dsp:nvSpPr>
      <dsp:spPr>
        <a:xfrm>
          <a:off x="3661605" y="3509726"/>
          <a:ext cx="2171290" cy="889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36195" rIns="144780" bIns="36195" numCol="1" spcCol="1270" anchor="ctr" anchorCtr="0">
          <a:noAutofit/>
        </a:bodyPr>
        <a:lstStyle/>
        <a:p>
          <a:pPr lvl="0" algn="ctr" defTabSz="2533650">
            <a:lnSpc>
              <a:spcPct val="90000"/>
            </a:lnSpc>
            <a:spcBef>
              <a:spcPct val="0"/>
            </a:spcBef>
            <a:spcAft>
              <a:spcPct val="35000"/>
            </a:spcAft>
          </a:pPr>
          <a:endParaRPr lang="en-US" sz="5700" kern="1200"/>
        </a:p>
      </dsp:txBody>
      <dsp:txXfrm>
        <a:off x="3661605" y="3509726"/>
        <a:ext cx="2171290" cy="889144"/>
      </dsp:txXfrm>
    </dsp:sp>
    <dsp:sp modelId="{B0B9909B-F4D6-41FA-A067-7086CE4C8915}">
      <dsp:nvSpPr>
        <dsp:cNvPr id="0" name=""/>
        <dsp:cNvSpPr/>
      </dsp:nvSpPr>
      <dsp:spPr>
        <a:xfrm>
          <a:off x="6928036" y="2304777"/>
          <a:ext cx="1200247" cy="621434"/>
        </a:xfrm>
        <a:prstGeom prst="rect">
          <a:avLst/>
        </a:prstGeom>
        <a:solidFill>
          <a:srgbClr val="52BD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Pesticide Management</a:t>
          </a:r>
          <a:endParaRPr lang="en-US" sz="1400" kern="1200" dirty="0"/>
        </a:p>
      </dsp:txBody>
      <dsp:txXfrm>
        <a:off x="6928036" y="2304777"/>
        <a:ext cx="1200247" cy="621434"/>
      </dsp:txXfrm>
    </dsp:sp>
    <dsp:sp modelId="{8E206798-554A-46F8-A619-FC7D2DBFE4FD}">
      <dsp:nvSpPr>
        <dsp:cNvPr id="0" name=""/>
        <dsp:cNvSpPr/>
      </dsp:nvSpPr>
      <dsp:spPr>
        <a:xfrm>
          <a:off x="7168086" y="2851682"/>
          <a:ext cx="1080222" cy="207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endParaRPr lang="en-US" sz="1300" kern="1200"/>
        </a:p>
      </dsp:txBody>
      <dsp:txXfrm>
        <a:off x="7168086" y="2851682"/>
        <a:ext cx="1080222" cy="207144"/>
      </dsp:txXfrm>
    </dsp:sp>
    <dsp:sp modelId="{F3441099-83E0-4BA6-897F-7A378320AAEF}">
      <dsp:nvSpPr>
        <dsp:cNvPr id="0" name=""/>
        <dsp:cNvSpPr/>
      </dsp:nvSpPr>
      <dsp:spPr>
        <a:xfrm>
          <a:off x="8538311" y="2304777"/>
          <a:ext cx="1200247" cy="621434"/>
        </a:xfrm>
        <a:prstGeom prst="rect">
          <a:avLst/>
        </a:prstGeom>
        <a:solidFill>
          <a:srgbClr val="52BD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Plant </a:t>
          </a:r>
          <a:br>
            <a:rPr lang="en-US" sz="1400" kern="1200" dirty="0" smtClean="0"/>
          </a:br>
          <a:r>
            <a:rPr lang="en-US" sz="1400" kern="1200" dirty="0" smtClean="0"/>
            <a:t>Protection</a:t>
          </a:r>
          <a:endParaRPr lang="en-US" sz="1400" kern="1200" dirty="0"/>
        </a:p>
      </dsp:txBody>
      <dsp:txXfrm>
        <a:off x="8538311" y="2304777"/>
        <a:ext cx="1200247" cy="621434"/>
      </dsp:txXfrm>
    </dsp:sp>
    <dsp:sp modelId="{14A53B7C-B6B3-4FBC-8EC4-6EB4459A1510}">
      <dsp:nvSpPr>
        <dsp:cNvPr id="0" name=""/>
        <dsp:cNvSpPr/>
      </dsp:nvSpPr>
      <dsp:spPr>
        <a:xfrm>
          <a:off x="8778361" y="2851682"/>
          <a:ext cx="1080222" cy="207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endParaRPr lang="en-US" sz="1300" kern="1200"/>
        </a:p>
      </dsp:txBody>
      <dsp:txXfrm>
        <a:off x="8778361" y="2851682"/>
        <a:ext cx="1080222" cy="207144"/>
      </dsp:txXfrm>
    </dsp:sp>
    <dsp:sp modelId="{54771640-6C74-427D-BCCB-28DA3F8A671A}">
      <dsp:nvSpPr>
        <dsp:cNvPr id="0" name=""/>
        <dsp:cNvSpPr/>
      </dsp:nvSpPr>
      <dsp:spPr>
        <a:xfrm>
          <a:off x="3218909" y="723960"/>
          <a:ext cx="1200247" cy="62143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Director’s </a:t>
          </a:r>
          <a:br>
            <a:rPr lang="en-US" sz="1400" kern="1200" dirty="0" smtClean="0"/>
          </a:br>
          <a:r>
            <a:rPr lang="en-US" sz="1400" kern="1200" dirty="0" smtClean="0"/>
            <a:t>Office</a:t>
          </a:r>
          <a:endParaRPr lang="en-US" sz="1400" kern="1200" dirty="0"/>
        </a:p>
      </dsp:txBody>
      <dsp:txXfrm>
        <a:off x="3218909" y="723960"/>
        <a:ext cx="1200247" cy="621434"/>
      </dsp:txXfrm>
    </dsp:sp>
    <dsp:sp modelId="{15D8C3AD-3BFA-4F20-99CC-F3A25589C014}">
      <dsp:nvSpPr>
        <dsp:cNvPr id="0" name=""/>
        <dsp:cNvSpPr/>
      </dsp:nvSpPr>
      <dsp:spPr>
        <a:xfrm>
          <a:off x="2913425" y="1193082"/>
          <a:ext cx="2171290" cy="102077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n-US" sz="1400" kern="1200" dirty="0" smtClean="0"/>
            <a:t>Regional Markets Program provides E&amp;O for diversified farms on the edge of being covered; GAPs resources to help growers access markets</a:t>
          </a:r>
          <a:endParaRPr lang="en-US" sz="1400" kern="1200" dirty="0"/>
        </a:p>
      </dsp:txBody>
      <dsp:txXfrm>
        <a:off x="2913425" y="1193082"/>
        <a:ext cx="2171290" cy="1020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9BB3F-090D-499C-A9C2-537940C8A5BF}">
      <dsp:nvSpPr>
        <dsp:cNvPr id="0" name=""/>
        <dsp:cNvSpPr/>
      </dsp:nvSpPr>
      <dsp:spPr>
        <a:xfrm>
          <a:off x="4419157" y="685233"/>
          <a:ext cx="750547" cy="349443"/>
        </a:xfrm>
        <a:custGeom>
          <a:avLst/>
          <a:gdLst/>
          <a:ahLst/>
          <a:cxnLst/>
          <a:rect l="0" t="0" r="0" b="0"/>
          <a:pathLst>
            <a:path>
              <a:moveTo>
                <a:pt x="750547" y="0"/>
              </a:moveTo>
              <a:lnTo>
                <a:pt x="750547" y="349443"/>
              </a:lnTo>
              <a:lnTo>
                <a:pt x="0" y="3494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5A7716-4598-4848-8DC5-CFD262220F06}">
      <dsp:nvSpPr>
        <dsp:cNvPr id="0" name=""/>
        <dsp:cNvSpPr/>
      </dsp:nvSpPr>
      <dsp:spPr>
        <a:xfrm>
          <a:off x="5169704" y="685233"/>
          <a:ext cx="3968730" cy="1619543"/>
        </a:xfrm>
        <a:custGeom>
          <a:avLst/>
          <a:gdLst/>
          <a:ahLst/>
          <a:cxnLst/>
          <a:rect l="0" t="0" r="0" b="0"/>
          <a:pathLst>
            <a:path>
              <a:moveTo>
                <a:pt x="0" y="0"/>
              </a:moveTo>
              <a:lnTo>
                <a:pt x="0" y="1474541"/>
              </a:lnTo>
              <a:lnTo>
                <a:pt x="3968730" y="1474541"/>
              </a:lnTo>
              <a:lnTo>
                <a:pt x="3968730" y="1619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00984F-853F-4C86-AFAD-F7100951519B}">
      <dsp:nvSpPr>
        <dsp:cNvPr id="0" name=""/>
        <dsp:cNvSpPr/>
      </dsp:nvSpPr>
      <dsp:spPr>
        <a:xfrm>
          <a:off x="5169704" y="685233"/>
          <a:ext cx="2358455" cy="1619543"/>
        </a:xfrm>
        <a:custGeom>
          <a:avLst/>
          <a:gdLst/>
          <a:ahLst/>
          <a:cxnLst/>
          <a:rect l="0" t="0" r="0" b="0"/>
          <a:pathLst>
            <a:path>
              <a:moveTo>
                <a:pt x="0" y="0"/>
              </a:moveTo>
              <a:lnTo>
                <a:pt x="0" y="1474541"/>
              </a:lnTo>
              <a:lnTo>
                <a:pt x="2358455" y="1474541"/>
              </a:lnTo>
              <a:lnTo>
                <a:pt x="2358455" y="1619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5EE2E2-4AB9-47E3-B536-7B217EDA1B27}">
      <dsp:nvSpPr>
        <dsp:cNvPr id="0" name=""/>
        <dsp:cNvSpPr/>
      </dsp:nvSpPr>
      <dsp:spPr>
        <a:xfrm>
          <a:off x="5917885" y="2926212"/>
          <a:ext cx="176547" cy="402383"/>
        </a:xfrm>
        <a:custGeom>
          <a:avLst/>
          <a:gdLst/>
          <a:ahLst/>
          <a:cxnLst/>
          <a:rect l="0" t="0" r="0" b="0"/>
          <a:pathLst>
            <a:path>
              <a:moveTo>
                <a:pt x="0" y="0"/>
              </a:moveTo>
              <a:lnTo>
                <a:pt x="0" y="402383"/>
              </a:lnTo>
              <a:lnTo>
                <a:pt x="176547" y="4023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4C90C5-36C2-4CEE-B168-E23B45C930F9}">
      <dsp:nvSpPr>
        <dsp:cNvPr id="0" name=""/>
        <dsp:cNvSpPr/>
      </dsp:nvSpPr>
      <dsp:spPr>
        <a:xfrm>
          <a:off x="5917885" y="2926212"/>
          <a:ext cx="4056943" cy="950910"/>
        </a:xfrm>
        <a:custGeom>
          <a:avLst/>
          <a:gdLst/>
          <a:ahLst/>
          <a:cxnLst/>
          <a:rect l="0" t="0" r="0" b="0"/>
          <a:pathLst>
            <a:path>
              <a:moveTo>
                <a:pt x="0" y="0"/>
              </a:moveTo>
              <a:lnTo>
                <a:pt x="0" y="805909"/>
              </a:lnTo>
              <a:lnTo>
                <a:pt x="4056943" y="805909"/>
              </a:lnTo>
              <a:lnTo>
                <a:pt x="4056943" y="9509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304710-C9D5-4801-8026-B2588C9CC967}">
      <dsp:nvSpPr>
        <dsp:cNvPr id="0" name=""/>
        <dsp:cNvSpPr/>
      </dsp:nvSpPr>
      <dsp:spPr>
        <a:xfrm>
          <a:off x="5917885" y="2926212"/>
          <a:ext cx="2396686" cy="950910"/>
        </a:xfrm>
        <a:custGeom>
          <a:avLst/>
          <a:gdLst/>
          <a:ahLst/>
          <a:cxnLst/>
          <a:rect l="0" t="0" r="0" b="0"/>
          <a:pathLst>
            <a:path>
              <a:moveTo>
                <a:pt x="0" y="0"/>
              </a:moveTo>
              <a:lnTo>
                <a:pt x="0" y="805909"/>
              </a:lnTo>
              <a:lnTo>
                <a:pt x="2396686" y="805909"/>
              </a:lnTo>
              <a:lnTo>
                <a:pt x="2396686" y="9509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7B7567-4FA8-4C93-B303-34A2401E69C4}">
      <dsp:nvSpPr>
        <dsp:cNvPr id="0" name=""/>
        <dsp:cNvSpPr/>
      </dsp:nvSpPr>
      <dsp:spPr>
        <a:xfrm>
          <a:off x="5917885" y="2926212"/>
          <a:ext cx="765143" cy="950910"/>
        </a:xfrm>
        <a:custGeom>
          <a:avLst/>
          <a:gdLst/>
          <a:ahLst/>
          <a:cxnLst/>
          <a:rect l="0" t="0" r="0" b="0"/>
          <a:pathLst>
            <a:path>
              <a:moveTo>
                <a:pt x="0" y="0"/>
              </a:moveTo>
              <a:lnTo>
                <a:pt x="0" y="805909"/>
              </a:lnTo>
              <a:lnTo>
                <a:pt x="765143" y="805909"/>
              </a:lnTo>
              <a:lnTo>
                <a:pt x="765143" y="9509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F53DFE-B183-4CC8-930F-951E93D9F3D9}">
      <dsp:nvSpPr>
        <dsp:cNvPr id="0" name=""/>
        <dsp:cNvSpPr/>
      </dsp:nvSpPr>
      <dsp:spPr>
        <a:xfrm>
          <a:off x="5038449" y="2926212"/>
          <a:ext cx="879436" cy="954885"/>
        </a:xfrm>
        <a:custGeom>
          <a:avLst/>
          <a:gdLst/>
          <a:ahLst/>
          <a:cxnLst/>
          <a:rect l="0" t="0" r="0" b="0"/>
          <a:pathLst>
            <a:path>
              <a:moveTo>
                <a:pt x="879436" y="0"/>
              </a:moveTo>
              <a:lnTo>
                <a:pt x="879436" y="809883"/>
              </a:lnTo>
              <a:lnTo>
                <a:pt x="0" y="809883"/>
              </a:lnTo>
              <a:lnTo>
                <a:pt x="0" y="9548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480C7E-5648-4E80-80EA-3ADF6F340B4F}">
      <dsp:nvSpPr>
        <dsp:cNvPr id="0" name=""/>
        <dsp:cNvSpPr/>
      </dsp:nvSpPr>
      <dsp:spPr>
        <a:xfrm>
          <a:off x="3399966" y="2926212"/>
          <a:ext cx="2517918" cy="950910"/>
        </a:xfrm>
        <a:custGeom>
          <a:avLst/>
          <a:gdLst/>
          <a:ahLst/>
          <a:cxnLst/>
          <a:rect l="0" t="0" r="0" b="0"/>
          <a:pathLst>
            <a:path>
              <a:moveTo>
                <a:pt x="2517918" y="0"/>
              </a:moveTo>
              <a:lnTo>
                <a:pt x="2517918" y="805909"/>
              </a:lnTo>
              <a:lnTo>
                <a:pt x="0" y="805909"/>
              </a:lnTo>
              <a:lnTo>
                <a:pt x="0" y="9509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6389F3-7674-450B-8FD2-3CAC4852AAFD}">
      <dsp:nvSpPr>
        <dsp:cNvPr id="0" name=""/>
        <dsp:cNvSpPr/>
      </dsp:nvSpPr>
      <dsp:spPr>
        <a:xfrm>
          <a:off x="1789691" y="2926212"/>
          <a:ext cx="4128193" cy="950910"/>
        </a:xfrm>
        <a:custGeom>
          <a:avLst/>
          <a:gdLst/>
          <a:ahLst/>
          <a:cxnLst/>
          <a:rect l="0" t="0" r="0" b="0"/>
          <a:pathLst>
            <a:path>
              <a:moveTo>
                <a:pt x="4128193" y="0"/>
              </a:moveTo>
              <a:lnTo>
                <a:pt x="4128193" y="805909"/>
              </a:lnTo>
              <a:lnTo>
                <a:pt x="0" y="805909"/>
              </a:lnTo>
              <a:lnTo>
                <a:pt x="0" y="9509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8B53A5-36D7-473F-9740-CA64AC120231}">
      <dsp:nvSpPr>
        <dsp:cNvPr id="0" name=""/>
        <dsp:cNvSpPr/>
      </dsp:nvSpPr>
      <dsp:spPr>
        <a:xfrm>
          <a:off x="5169704" y="685233"/>
          <a:ext cx="748180" cy="1619543"/>
        </a:xfrm>
        <a:custGeom>
          <a:avLst/>
          <a:gdLst/>
          <a:ahLst/>
          <a:cxnLst/>
          <a:rect l="0" t="0" r="0" b="0"/>
          <a:pathLst>
            <a:path>
              <a:moveTo>
                <a:pt x="0" y="0"/>
              </a:moveTo>
              <a:lnTo>
                <a:pt x="0" y="1474541"/>
              </a:lnTo>
              <a:lnTo>
                <a:pt x="748180" y="1474541"/>
              </a:lnTo>
              <a:lnTo>
                <a:pt x="748180" y="1619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E708E3-C045-4FE7-A9DD-C30DED2F3A1A}">
      <dsp:nvSpPr>
        <dsp:cNvPr id="0" name=""/>
        <dsp:cNvSpPr/>
      </dsp:nvSpPr>
      <dsp:spPr>
        <a:xfrm>
          <a:off x="4250381" y="685233"/>
          <a:ext cx="919322" cy="1619543"/>
        </a:xfrm>
        <a:custGeom>
          <a:avLst/>
          <a:gdLst/>
          <a:ahLst/>
          <a:cxnLst/>
          <a:rect l="0" t="0" r="0" b="0"/>
          <a:pathLst>
            <a:path>
              <a:moveTo>
                <a:pt x="919322" y="0"/>
              </a:moveTo>
              <a:lnTo>
                <a:pt x="919322" y="1474541"/>
              </a:lnTo>
              <a:lnTo>
                <a:pt x="0" y="1474541"/>
              </a:lnTo>
              <a:lnTo>
                <a:pt x="0" y="1619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3EADEB-CC7A-4204-BECB-50D076DA5D6E}">
      <dsp:nvSpPr>
        <dsp:cNvPr id="0" name=""/>
        <dsp:cNvSpPr/>
      </dsp:nvSpPr>
      <dsp:spPr>
        <a:xfrm>
          <a:off x="2640107" y="685233"/>
          <a:ext cx="2529597" cy="1619543"/>
        </a:xfrm>
        <a:custGeom>
          <a:avLst/>
          <a:gdLst/>
          <a:ahLst/>
          <a:cxnLst/>
          <a:rect l="0" t="0" r="0" b="0"/>
          <a:pathLst>
            <a:path>
              <a:moveTo>
                <a:pt x="2529597" y="0"/>
              </a:moveTo>
              <a:lnTo>
                <a:pt x="2529597" y="1474541"/>
              </a:lnTo>
              <a:lnTo>
                <a:pt x="0" y="1474541"/>
              </a:lnTo>
              <a:lnTo>
                <a:pt x="0" y="1619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14B2C2-C429-4C40-8802-EBC010E26CCD}">
      <dsp:nvSpPr>
        <dsp:cNvPr id="0" name=""/>
        <dsp:cNvSpPr/>
      </dsp:nvSpPr>
      <dsp:spPr>
        <a:xfrm>
          <a:off x="4569581" y="63799"/>
          <a:ext cx="1200247" cy="621434"/>
        </a:xfrm>
        <a:prstGeom prst="rect">
          <a:avLst/>
        </a:prstGeom>
        <a:solidFill>
          <a:srgbClr val="1A3D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87691" numCol="1" spcCol="1270" anchor="ctr" anchorCtr="0">
          <a:noAutofit/>
        </a:bodyPr>
        <a:lstStyle/>
        <a:p>
          <a:pPr lvl="0" algn="ctr" defTabSz="889000">
            <a:lnSpc>
              <a:spcPct val="90000"/>
            </a:lnSpc>
            <a:spcBef>
              <a:spcPct val="0"/>
            </a:spcBef>
            <a:spcAft>
              <a:spcPct val="35000"/>
            </a:spcAft>
          </a:pPr>
          <a:r>
            <a:rPr lang="en-US" sz="2000" b="1" kern="1200" dirty="0" smtClean="0"/>
            <a:t>WSDA</a:t>
          </a:r>
          <a:endParaRPr lang="en-US" sz="2000" b="1" kern="1200" dirty="0"/>
        </a:p>
      </dsp:txBody>
      <dsp:txXfrm>
        <a:off x="4569581" y="63799"/>
        <a:ext cx="1200247" cy="621434"/>
      </dsp:txXfrm>
    </dsp:sp>
    <dsp:sp modelId="{FD279AD5-4492-412B-87F4-C1E605FCA892}">
      <dsp:nvSpPr>
        <dsp:cNvPr id="0" name=""/>
        <dsp:cNvSpPr/>
      </dsp:nvSpPr>
      <dsp:spPr>
        <a:xfrm>
          <a:off x="4809630" y="483893"/>
          <a:ext cx="1080222" cy="207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endParaRPr lang="en-US" sz="1300" kern="1200"/>
        </a:p>
      </dsp:txBody>
      <dsp:txXfrm>
        <a:off x="4809630" y="483893"/>
        <a:ext cx="1080222" cy="207144"/>
      </dsp:txXfrm>
    </dsp:sp>
    <dsp:sp modelId="{920F66BF-74DA-4F25-AC16-F76E8CBB7220}">
      <dsp:nvSpPr>
        <dsp:cNvPr id="0" name=""/>
        <dsp:cNvSpPr/>
      </dsp:nvSpPr>
      <dsp:spPr>
        <a:xfrm>
          <a:off x="2039983" y="2304777"/>
          <a:ext cx="1200247" cy="621434"/>
        </a:xfrm>
        <a:prstGeom prst="rect">
          <a:avLst/>
        </a:prstGeom>
        <a:solidFill>
          <a:srgbClr val="52BD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Animal </a:t>
          </a:r>
          <a:br>
            <a:rPr lang="en-US" sz="1400" kern="1200" dirty="0" smtClean="0"/>
          </a:br>
          <a:r>
            <a:rPr lang="en-US" sz="1400" kern="1200" dirty="0" smtClean="0"/>
            <a:t>Services</a:t>
          </a:r>
          <a:endParaRPr lang="en-US" sz="1400" kern="1200" dirty="0"/>
        </a:p>
      </dsp:txBody>
      <dsp:txXfrm>
        <a:off x="2039983" y="2304777"/>
        <a:ext cx="1200247" cy="621434"/>
      </dsp:txXfrm>
    </dsp:sp>
    <dsp:sp modelId="{F24A9748-60D1-4C0B-AD31-4018FA0312C8}">
      <dsp:nvSpPr>
        <dsp:cNvPr id="0" name=""/>
        <dsp:cNvSpPr/>
      </dsp:nvSpPr>
      <dsp:spPr>
        <a:xfrm>
          <a:off x="840900" y="2851682"/>
          <a:ext cx="1080222" cy="207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endParaRPr lang="en-US" sz="1300" kern="1200"/>
        </a:p>
      </dsp:txBody>
      <dsp:txXfrm>
        <a:off x="840900" y="2851682"/>
        <a:ext cx="1080222" cy="207144"/>
      </dsp:txXfrm>
    </dsp:sp>
    <dsp:sp modelId="{0E4394A5-5D91-4556-98A5-B70777377551}">
      <dsp:nvSpPr>
        <dsp:cNvPr id="0" name=""/>
        <dsp:cNvSpPr/>
      </dsp:nvSpPr>
      <dsp:spPr>
        <a:xfrm>
          <a:off x="3650258" y="2304777"/>
          <a:ext cx="1200247" cy="62143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Commodity Inspection</a:t>
          </a:r>
          <a:endParaRPr lang="en-US" sz="1400" kern="1200" dirty="0"/>
        </a:p>
      </dsp:txBody>
      <dsp:txXfrm>
        <a:off x="3650258" y="2304777"/>
        <a:ext cx="1200247" cy="621434"/>
      </dsp:txXfrm>
    </dsp:sp>
    <dsp:sp modelId="{78A51E89-692C-40B7-BA00-3AA0F37C8321}">
      <dsp:nvSpPr>
        <dsp:cNvPr id="0" name=""/>
        <dsp:cNvSpPr/>
      </dsp:nvSpPr>
      <dsp:spPr>
        <a:xfrm>
          <a:off x="3805936" y="2771697"/>
          <a:ext cx="1371601" cy="102412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n-US" sz="1400" kern="1200" dirty="0" smtClean="0"/>
            <a:t>GAP/GHP audits are conducted </a:t>
          </a:r>
          <a:br>
            <a:rPr lang="en-US" sz="1400" kern="1200" dirty="0" smtClean="0"/>
          </a:br>
          <a:r>
            <a:rPr lang="en-US" sz="1400" kern="1200" dirty="0" smtClean="0"/>
            <a:t>by the F&amp;V Inspection Program</a:t>
          </a:r>
          <a:endParaRPr lang="en-US" sz="1400" kern="1200" dirty="0"/>
        </a:p>
      </dsp:txBody>
      <dsp:txXfrm>
        <a:off x="3805936" y="2771697"/>
        <a:ext cx="1371601" cy="1024128"/>
      </dsp:txXfrm>
    </dsp:sp>
    <dsp:sp modelId="{31EB16C4-EFDD-4587-860B-2BE8940AADF7}">
      <dsp:nvSpPr>
        <dsp:cNvPr id="0" name=""/>
        <dsp:cNvSpPr/>
      </dsp:nvSpPr>
      <dsp:spPr>
        <a:xfrm>
          <a:off x="5317761" y="2304777"/>
          <a:ext cx="1200247" cy="621434"/>
        </a:xfrm>
        <a:prstGeom prst="rect">
          <a:avLst/>
        </a:prstGeom>
        <a:solidFill>
          <a:srgbClr val="52BD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87691" numCol="1" spcCol="1270" anchor="ctr" anchorCtr="0">
          <a:noAutofit/>
        </a:bodyPr>
        <a:lstStyle/>
        <a:p>
          <a:pPr lvl="0" algn="ctr" defTabSz="222250">
            <a:lnSpc>
              <a:spcPct val="90000"/>
            </a:lnSpc>
            <a:spcBef>
              <a:spcPct val="0"/>
            </a:spcBef>
            <a:spcAft>
              <a:spcPct val="35000"/>
            </a:spcAft>
          </a:pPr>
          <a:endParaRPr lang="en-US" sz="500" kern="1200" dirty="0" smtClean="0"/>
        </a:p>
        <a:p>
          <a:pPr lvl="0" algn="ctr" defTabSz="222250">
            <a:lnSpc>
              <a:spcPct val="90000"/>
            </a:lnSpc>
            <a:spcBef>
              <a:spcPct val="0"/>
            </a:spcBef>
            <a:spcAft>
              <a:spcPct val="35000"/>
            </a:spcAft>
          </a:pPr>
          <a:r>
            <a:rPr lang="en-US" sz="1400" kern="1200" dirty="0" smtClean="0"/>
            <a:t>Food Safety &amp; Consumer Services</a:t>
          </a:r>
          <a:endParaRPr lang="en-US" sz="1400" kern="1200" dirty="0"/>
        </a:p>
      </dsp:txBody>
      <dsp:txXfrm>
        <a:off x="5317761" y="2304777"/>
        <a:ext cx="1200247" cy="621434"/>
      </dsp:txXfrm>
    </dsp:sp>
    <dsp:sp modelId="{6E7B53C9-8700-4B99-9976-8A45A55DCB99}">
      <dsp:nvSpPr>
        <dsp:cNvPr id="0" name=""/>
        <dsp:cNvSpPr/>
      </dsp:nvSpPr>
      <dsp:spPr>
        <a:xfrm>
          <a:off x="5557811" y="2851682"/>
          <a:ext cx="1080222" cy="207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endParaRPr lang="en-US" sz="1300" kern="1200"/>
        </a:p>
      </dsp:txBody>
      <dsp:txXfrm>
        <a:off x="5557811" y="2851682"/>
        <a:ext cx="1080222" cy="207144"/>
      </dsp:txXfrm>
    </dsp:sp>
    <dsp:sp modelId="{457D0898-16B9-4560-9F97-A27A9D10D0A1}">
      <dsp:nvSpPr>
        <dsp:cNvPr id="0" name=""/>
        <dsp:cNvSpPr/>
      </dsp:nvSpPr>
      <dsp:spPr>
        <a:xfrm>
          <a:off x="1189568" y="3877122"/>
          <a:ext cx="1200247" cy="621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Animal </a:t>
          </a:r>
          <a:br>
            <a:rPr lang="en-US" sz="1400" kern="1200" dirty="0" smtClean="0"/>
          </a:br>
          <a:r>
            <a:rPr lang="en-US" sz="1400" kern="1200" dirty="0" smtClean="0"/>
            <a:t>Feed</a:t>
          </a:r>
          <a:endParaRPr lang="en-US" sz="1400" kern="1200" dirty="0"/>
        </a:p>
      </dsp:txBody>
      <dsp:txXfrm>
        <a:off x="1189568" y="3877122"/>
        <a:ext cx="1200247" cy="621434"/>
      </dsp:txXfrm>
    </dsp:sp>
    <dsp:sp modelId="{59257480-BD9C-40E9-8694-76F78CB4A64C}">
      <dsp:nvSpPr>
        <dsp:cNvPr id="0" name=""/>
        <dsp:cNvSpPr/>
      </dsp:nvSpPr>
      <dsp:spPr>
        <a:xfrm>
          <a:off x="1238202" y="5153654"/>
          <a:ext cx="1080222" cy="207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endParaRPr lang="en-US" sz="1300" kern="1200"/>
        </a:p>
      </dsp:txBody>
      <dsp:txXfrm>
        <a:off x="1238202" y="5153654"/>
        <a:ext cx="1080222" cy="207144"/>
      </dsp:txXfrm>
    </dsp:sp>
    <dsp:sp modelId="{D622D771-93B5-4862-A076-53A5CFFAE5F8}">
      <dsp:nvSpPr>
        <dsp:cNvPr id="0" name=""/>
        <dsp:cNvSpPr/>
      </dsp:nvSpPr>
      <dsp:spPr>
        <a:xfrm>
          <a:off x="2799842" y="3877122"/>
          <a:ext cx="1200247" cy="621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Food </a:t>
          </a:r>
          <a:br>
            <a:rPr lang="en-US" sz="1400" kern="1200" dirty="0" smtClean="0"/>
          </a:br>
          <a:r>
            <a:rPr lang="en-US" sz="1400" kern="1200" dirty="0" smtClean="0"/>
            <a:t>Assistance</a:t>
          </a:r>
          <a:endParaRPr lang="en-US" sz="1400" kern="1200" dirty="0"/>
        </a:p>
      </dsp:txBody>
      <dsp:txXfrm>
        <a:off x="2799842" y="3877122"/>
        <a:ext cx="1200247" cy="621434"/>
      </dsp:txXfrm>
    </dsp:sp>
    <dsp:sp modelId="{177F87FD-391B-46DC-9291-E8DEB90858FE}">
      <dsp:nvSpPr>
        <dsp:cNvPr id="0" name=""/>
        <dsp:cNvSpPr/>
      </dsp:nvSpPr>
      <dsp:spPr>
        <a:xfrm>
          <a:off x="2848476" y="5153654"/>
          <a:ext cx="1080222" cy="207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endParaRPr lang="en-US" sz="1300" kern="1200"/>
        </a:p>
      </dsp:txBody>
      <dsp:txXfrm>
        <a:off x="2848476" y="5153654"/>
        <a:ext cx="1080222" cy="207144"/>
      </dsp:txXfrm>
    </dsp:sp>
    <dsp:sp modelId="{6096B169-2F3A-4166-A3D1-E62FE0C2E44F}">
      <dsp:nvSpPr>
        <dsp:cNvPr id="0" name=""/>
        <dsp:cNvSpPr/>
      </dsp:nvSpPr>
      <dsp:spPr>
        <a:xfrm>
          <a:off x="4438325" y="3881097"/>
          <a:ext cx="1200247" cy="62143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Food </a:t>
          </a:r>
          <a:br>
            <a:rPr lang="en-US" sz="1400" kern="1200" dirty="0" smtClean="0"/>
          </a:br>
          <a:r>
            <a:rPr lang="en-US" sz="1400" kern="1200" dirty="0" smtClean="0"/>
            <a:t>Safety</a:t>
          </a:r>
          <a:endParaRPr lang="en-US" sz="1400" kern="1200" dirty="0"/>
        </a:p>
      </dsp:txBody>
      <dsp:txXfrm>
        <a:off x="4438325" y="3881097"/>
        <a:ext cx="1200247" cy="621434"/>
      </dsp:txXfrm>
    </dsp:sp>
    <dsp:sp modelId="{5ACBE703-94DF-4337-A6D4-F13E7D6DEAB1}">
      <dsp:nvSpPr>
        <dsp:cNvPr id="0" name=""/>
        <dsp:cNvSpPr/>
      </dsp:nvSpPr>
      <dsp:spPr>
        <a:xfrm>
          <a:off x="4242975" y="4337233"/>
          <a:ext cx="1616736" cy="126422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n-US" sz="1400" kern="1200" dirty="0" smtClean="0"/>
            <a:t>Food Hubs and Mixed-type Facilities may fall under the Produce Safety </a:t>
          </a:r>
          <a:r>
            <a:rPr lang="en-US" sz="1400" i="1" kern="1200" dirty="0" smtClean="0"/>
            <a:t>and</a:t>
          </a:r>
          <a:r>
            <a:rPr lang="en-US" sz="1400" kern="1200" dirty="0" smtClean="0"/>
            <a:t/>
          </a:r>
          <a:br>
            <a:rPr lang="en-US" sz="1400" kern="1200" dirty="0" smtClean="0"/>
          </a:br>
          <a:r>
            <a:rPr lang="en-US" sz="1400" kern="1200" dirty="0" smtClean="0"/>
            <a:t>PC-Human Foods Rules</a:t>
          </a:r>
          <a:endParaRPr lang="en-US" sz="1400" kern="1200" dirty="0"/>
        </a:p>
      </dsp:txBody>
      <dsp:txXfrm>
        <a:off x="4242975" y="4337233"/>
        <a:ext cx="1616736" cy="1264222"/>
      </dsp:txXfrm>
    </dsp:sp>
    <dsp:sp modelId="{28326E9A-A084-4B15-AD3A-24CA8B84D25C}">
      <dsp:nvSpPr>
        <dsp:cNvPr id="0" name=""/>
        <dsp:cNvSpPr/>
      </dsp:nvSpPr>
      <dsp:spPr>
        <a:xfrm>
          <a:off x="6082905" y="3877122"/>
          <a:ext cx="1200247" cy="6214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FS&amp;CS Laboratory</a:t>
          </a:r>
          <a:endParaRPr lang="en-US" sz="1400" kern="1200" dirty="0"/>
        </a:p>
      </dsp:txBody>
      <dsp:txXfrm>
        <a:off x="6082905" y="3877122"/>
        <a:ext cx="1200247" cy="621434"/>
      </dsp:txXfrm>
    </dsp:sp>
    <dsp:sp modelId="{64119D12-DDD9-48A8-A199-865153F696E7}">
      <dsp:nvSpPr>
        <dsp:cNvPr id="0" name=""/>
        <dsp:cNvSpPr/>
      </dsp:nvSpPr>
      <dsp:spPr>
        <a:xfrm>
          <a:off x="6365491" y="5153654"/>
          <a:ext cx="1080222" cy="207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endParaRPr lang="en-US" sz="1300" kern="1200"/>
        </a:p>
      </dsp:txBody>
      <dsp:txXfrm>
        <a:off x="6365491" y="5153654"/>
        <a:ext cx="1080222" cy="207144"/>
      </dsp:txXfrm>
    </dsp:sp>
    <dsp:sp modelId="{94E7D8E4-4613-4C84-A9D2-4316FB725185}">
      <dsp:nvSpPr>
        <dsp:cNvPr id="0" name=""/>
        <dsp:cNvSpPr/>
      </dsp:nvSpPr>
      <dsp:spPr>
        <a:xfrm>
          <a:off x="7714448" y="3877122"/>
          <a:ext cx="1200247" cy="62143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Organic</a:t>
          </a:r>
          <a:endParaRPr lang="en-US" sz="1400" kern="1200" dirty="0"/>
        </a:p>
      </dsp:txBody>
      <dsp:txXfrm>
        <a:off x="7714448" y="3877122"/>
        <a:ext cx="1200247" cy="621434"/>
      </dsp:txXfrm>
    </dsp:sp>
    <dsp:sp modelId="{70D34457-37C5-4D7F-9E01-17CECE501AEA}">
      <dsp:nvSpPr>
        <dsp:cNvPr id="0" name=""/>
        <dsp:cNvSpPr/>
      </dsp:nvSpPr>
      <dsp:spPr>
        <a:xfrm>
          <a:off x="7808817" y="4337233"/>
          <a:ext cx="1371601" cy="102412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n-US" sz="1400" kern="1200" dirty="0" smtClean="0"/>
            <a:t>Inspect many of the same farms we inspect against NOP standards</a:t>
          </a:r>
          <a:endParaRPr lang="en-US" sz="1400" kern="1200" dirty="0"/>
        </a:p>
      </dsp:txBody>
      <dsp:txXfrm>
        <a:off x="7808817" y="4337233"/>
        <a:ext cx="1371601" cy="1024128"/>
      </dsp:txXfrm>
    </dsp:sp>
    <dsp:sp modelId="{A9F33A60-C5BB-4871-8261-3BE24DF4E281}">
      <dsp:nvSpPr>
        <dsp:cNvPr id="0" name=""/>
        <dsp:cNvSpPr/>
      </dsp:nvSpPr>
      <dsp:spPr>
        <a:xfrm>
          <a:off x="9374705" y="3877122"/>
          <a:ext cx="1200247" cy="621434"/>
        </a:xfrm>
        <a:prstGeom prst="rect">
          <a:avLst/>
        </a:prstGeom>
        <a:solidFill>
          <a:srgbClr val="4196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Produce </a:t>
          </a:r>
          <a:br>
            <a:rPr lang="en-US" sz="1400" kern="1200" dirty="0" smtClean="0"/>
          </a:br>
          <a:r>
            <a:rPr lang="en-US" sz="1400" kern="1200" dirty="0" smtClean="0"/>
            <a:t>Safety</a:t>
          </a:r>
          <a:endParaRPr lang="en-US" sz="1400" kern="1200" dirty="0"/>
        </a:p>
      </dsp:txBody>
      <dsp:txXfrm>
        <a:off x="9374705" y="3877122"/>
        <a:ext cx="1200247" cy="621434"/>
      </dsp:txXfrm>
    </dsp:sp>
    <dsp:sp modelId="{48CBA2E7-E28D-42D2-94E0-47B04736DB03}">
      <dsp:nvSpPr>
        <dsp:cNvPr id="0" name=""/>
        <dsp:cNvSpPr/>
      </dsp:nvSpPr>
      <dsp:spPr>
        <a:xfrm>
          <a:off x="9469117" y="4334646"/>
          <a:ext cx="1371601" cy="102412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n-US" sz="1400" kern="1200" dirty="0" smtClean="0"/>
            <a:t>Promote understanding of and compliance with the Produce Safety Rule</a:t>
          </a:r>
          <a:endParaRPr lang="en-US" sz="1400" kern="1200" dirty="0"/>
        </a:p>
      </dsp:txBody>
      <dsp:txXfrm>
        <a:off x="9469117" y="4334646"/>
        <a:ext cx="1371601" cy="1024128"/>
      </dsp:txXfrm>
    </dsp:sp>
    <dsp:sp modelId="{1F0FE5E0-AF02-46E1-A305-21A0EBE176B5}">
      <dsp:nvSpPr>
        <dsp:cNvPr id="0" name=""/>
        <dsp:cNvSpPr/>
      </dsp:nvSpPr>
      <dsp:spPr>
        <a:xfrm>
          <a:off x="6094432" y="3017878"/>
          <a:ext cx="1200247" cy="62143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RRT</a:t>
          </a:r>
          <a:endParaRPr lang="en-US" sz="1400" kern="1200" dirty="0"/>
        </a:p>
      </dsp:txBody>
      <dsp:txXfrm>
        <a:off x="6094432" y="3017878"/>
        <a:ext cx="1200247" cy="621434"/>
      </dsp:txXfrm>
    </dsp:sp>
    <dsp:sp modelId="{998AA04F-995A-4706-BD7C-76D8C85C6584}">
      <dsp:nvSpPr>
        <dsp:cNvPr id="0" name=""/>
        <dsp:cNvSpPr/>
      </dsp:nvSpPr>
      <dsp:spPr>
        <a:xfrm>
          <a:off x="3661605" y="3509726"/>
          <a:ext cx="2171290" cy="889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36195" rIns="144780" bIns="36195" numCol="1" spcCol="1270" anchor="ctr" anchorCtr="0">
          <a:noAutofit/>
        </a:bodyPr>
        <a:lstStyle/>
        <a:p>
          <a:pPr lvl="0" algn="ctr" defTabSz="2533650">
            <a:lnSpc>
              <a:spcPct val="90000"/>
            </a:lnSpc>
            <a:spcBef>
              <a:spcPct val="0"/>
            </a:spcBef>
            <a:spcAft>
              <a:spcPct val="35000"/>
            </a:spcAft>
          </a:pPr>
          <a:endParaRPr lang="en-US" sz="5700" kern="1200"/>
        </a:p>
      </dsp:txBody>
      <dsp:txXfrm>
        <a:off x="3661605" y="3509726"/>
        <a:ext cx="2171290" cy="889144"/>
      </dsp:txXfrm>
    </dsp:sp>
    <dsp:sp modelId="{B0B9909B-F4D6-41FA-A067-7086CE4C8915}">
      <dsp:nvSpPr>
        <dsp:cNvPr id="0" name=""/>
        <dsp:cNvSpPr/>
      </dsp:nvSpPr>
      <dsp:spPr>
        <a:xfrm>
          <a:off x="6928036" y="2304777"/>
          <a:ext cx="1200247" cy="621434"/>
        </a:xfrm>
        <a:prstGeom prst="rect">
          <a:avLst/>
        </a:prstGeom>
        <a:solidFill>
          <a:srgbClr val="52BD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Pesticide Management</a:t>
          </a:r>
          <a:endParaRPr lang="en-US" sz="1400" kern="1200" dirty="0"/>
        </a:p>
      </dsp:txBody>
      <dsp:txXfrm>
        <a:off x="6928036" y="2304777"/>
        <a:ext cx="1200247" cy="621434"/>
      </dsp:txXfrm>
    </dsp:sp>
    <dsp:sp modelId="{8E206798-554A-46F8-A619-FC7D2DBFE4FD}">
      <dsp:nvSpPr>
        <dsp:cNvPr id="0" name=""/>
        <dsp:cNvSpPr/>
      </dsp:nvSpPr>
      <dsp:spPr>
        <a:xfrm>
          <a:off x="7168086" y="2851682"/>
          <a:ext cx="1080222" cy="207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endParaRPr lang="en-US" sz="1300" kern="1200"/>
        </a:p>
      </dsp:txBody>
      <dsp:txXfrm>
        <a:off x="7168086" y="2851682"/>
        <a:ext cx="1080222" cy="207144"/>
      </dsp:txXfrm>
    </dsp:sp>
    <dsp:sp modelId="{F3441099-83E0-4BA6-897F-7A378320AAEF}">
      <dsp:nvSpPr>
        <dsp:cNvPr id="0" name=""/>
        <dsp:cNvSpPr/>
      </dsp:nvSpPr>
      <dsp:spPr>
        <a:xfrm>
          <a:off x="8538311" y="2304777"/>
          <a:ext cx="1200247" cy="621434"/>
        </a:xfrm>
        <a:prstGeom prst="rect">
          <a:avLst/>
        </a:prstGeom>
        <a:solidFill>
          <a:srgbClr val="52BD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Plant </a:t>
          </a:r>
          <a:br>
            <a:rPr lang="en-US" sz="1400" kern="1200" dirty="0" smtClean="0"/>
          </a:br>
          <a:r>
            <a:rPr lang="en-US" sz="1400" kern="1200" dirty="0" smtClean="0"/>
            <a:t>Protection</a:t>
          </a:r>
          <a:endParaRPr lang="en-US" sz="1400" kern="1200" dirty="0"/>
        </a:p>
      </dsp:txBody>
      <dsp:txXfrm>
        <a:off x="8538311" y="2304777"/>
        <a:ext cx="1200247" cy="621434"/>
      </dsp:txXfrm>
    </dsp:sp>
    <dsp:sp modelId="{14A53B7C-B6B3-4FBC-8EC4-6EB4459A1510}">
      <dsp:nvSpPr>
        <dsp:cNvPr id="0" name=""/>
        <dsp:cNvSpPr/>
      </dsp:nvSpPr>
      <dsp:spPr>
        <a:xfrm>
          <a:off x="8778361" y="2851682"/>
          <a:ext cx="1080222" cy="2071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endParaRPr lang="en-US" sz="1300" kern="1200"/>
        </a:p>
      </dsp:txBody>
      <dsp:txXfrm>
        <a:off x="8778361" y="2851682"/>
        <a:ext cx="1080222" cy="207144"/>
      </dsp:txXfrm>
    </dsp:sp>
    <dsp:sp modelId="{54771640-6C74-427D-BCCB-28DA3F8A671A}">
      <dsp:nvSpPr>
        <dsp:cNvPr id="0" name=""/>
        <dsp:cNvSpPr/>
      </dsp:nvSpPr>
      <dsp:spPr>
        <a:xfrm>
          <a:off x="3218909" y="723960"/>
          <a:ext cx="1200247" cy="621434"/>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7691" numCol="1" spcCol="1270" anchor="ctr" anchorCtr="0">
          <a:noAutofit/>
        </a:bodyPr>
        <a:lstStyle/>
        <a:p>
          <a:pPr lvl="0" algn="ctr" defTabSz="622300">
            <a:lnSpc>
              <a:spcPct val="90000"/>
            </a:lnSpc>
            <a:spcBef>
              <a:spcPct val="0"/>
            </a:spcBef>
            <a:spcAft>
              <a:spcPct val="35000"/>
            </a:spcAft>
          </a:pPr>
          <a:r>
            <a:rPr lang="en-US" sz="1400" kern="1200" dirty="0" smtClean="0"/>
            <a:t>Director’s </a:t>
          </a:r>
          <a:br>
            <a:rPr lang="en-US" sz="1400" kern="1200" dirty="0" smtClean="0"/>
          </a:br>
          <a:r>
            <a:rPr lang="en-US" sz="1400" kern="1200" dirty="0" smtClean="0"/>
            <a:t>Office</a:t>
          </a:r>
          <a:endParaRPr lang="en-US" sz="1400" kern="1200" dirty="0"/>
        </a:p>
      </dsp:txBody>
      <dsp:txXfrm>
        <a:off x="3218909" y="723960"/>
        <a:ext cx="1200247" cy="621434"/>
      </dsp:txXfrm>
    </dsp:sp>
    <dsp:sp modelId="{15D8C3AD-3BFA-4F20-99CC-F3A25589C014}">
      <dsp:nvSpPr>
        <dsp:cNvPr id="0" name=""/>
        <dsp:cNvSpPr/>
      </dsp:nvSpPr>
      <dsp:spPr>
        <a:xfrm>
          <a:off x="2913425" y="1193082"/>
          <a:ext cx="2171290" cy="102077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n-US" sz="1400" kern="1200" dirty="0" smtClean="0"/>
            <a:t>Regional Markets Program provides E&amp;O for diversified farms on the edge of being covered; GAPs resources to help growers access markets</a:t>
          </a:r>
          <a:endParaRPr lang="en-US" sz="1400" kern="1200" dirty="0"/>
        </a:p>
      </dsp:txBody>
      <dsp:txXfrm>
        <a:off x="2913425" y="1193082"/>
        <a:ext cx="2171290" cy="1020777"/>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8079C257-8CD3-41E5-94E5-DAA06DD2C1E9}" type="datetimeFigureOut">
              <a:rPr lang="en-US" smtClean="0"/>
              <a:t>12/1/2022</a:t>
            </a:fld>
            <a:endParaRPr lang="en-US" dirty="0"/>
          </a:p>
        </p:txBody>
      </p:sp>
      <p:sp>
        <p:nvSpPr>
          <p:cNvPr id="4" name="Slide Image Placeholder 3"/>
          <p:cNvSpPr>
            <a:spLocks noGrp="1" noRot="1" noChangeAspect="1"/>
          </p:cNvSpPr>
          <p:nvPr>
            <p:ph type="sldImg" idx="2"/>
          </p:nvPr>
        </p:nvSpPr>
        <p:spPr>
          <a:xfrm>
            <a:off x="735013" y="691247"/>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3991233"/>
            <a:ext cx="5679440" cy="475735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D070CA69-60A3-441D-B83D-BFD104FFE85E}" type="slidenum">
              <a:rPr lang="en-US" smtClean="0"/>
              <a:t>‹#›</a:t>
            </a:fld>
            <a:endParaRPr lang="en-US" dirty="0"/>
          </a:p>
        </p:txBody>
      </p:sp>
    </p:spTree>
    <p:extLst>
      <p:ext uri="{BB962C8B-B14F-4D97-AF65-F5344CB8AC3E}">
        <p14:creationId xmlns:p14="http://schemas.microsoft.com/office/powerpoint/2010/main" val="898692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cc02.safelinks.protection.outlook.com/?url=https%3A%2F%2Ffarmsanitizing.nmsu.edu%2F&amp;data=05%7C01%7CCFisk%40agr.wa.gov%7Cd7930e948405426e47a908da9d77c6f9%7C11d0e217264e400a8ba057dcc127d72d%7C0%7C0%7C637995435029589772%7CUnknown%7CTWFpbGZsb3d8eyJWIjoiMC4wLjAwMDAiLCJQIjoiV2luMzIiLCJBTiI6Ik1haWwiLCJXVCI6Mn0%3D%7C3000%7C%7C%7C&amp;sdata=Fxox5qd1NdSFI2V1EAHOkHWW3Z4lFY5WQztGc0TG3%2FM%3D&amp;reserved=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gr.wa.gov/producesafet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lstStyle/>
          <a:p>
            <a:r>
              <a:rPr lang="en-US" dirty="0" smtClean="0"/>
              <a:t>9:15-10:15 am PDT; 30 minute presentation with Q&amp;A</a:t>
            </a:r>
          </a:p>
          <a:p>
            <a:endParaRPr lang="en-US" dirty="0" smtClean="0"/>
          </a:p>
          <a:p>
            <a:r>
              <a:rPr lang="en-US" dirty="0" smtClean="0"/>
              <a:t>Thank John Stuhlmiller, WSWRA Executive Director and</a:t>
            </a:r>
            <a:r>
              <a:rPr lang="en-US" baseline="0" dirty="0" smtClean="0"/>
              <a:t> WSDA Produce Safety Advisory Committee Member, for the invitation to speak.</a:t>
            </a:r>
            <a:endParaRPr lang="en-US" dirty="0"/>
          </a:p>
        </p:txBody>
      </p:sp>
      <p:sp>
        <p:nvSpPr>
          <p:cNvPr id="4" name="Slide Number Placeholder 3"/>
          <p:cNvSpPr>
            <a:spLocks noGrp="1"/>
          </p:cNvSpPr>
          <p:nvPr>
            <p:ph type="sldNum" sz="quarter" idx="10"/>
          </p:nvPr>
        </p:nvSpPr>
        <p:spPr/>
        <p:txBody>
          <a:bodyPr/>
          <a:lstStyle/>
          <a:p>
            <a:fld id="{D070CA69-60A3-441D-B83D-BFD104FFE85E}" type="slidenum">
              <a:rPr lang="en-US" smtClean="0"/>
              <a:t>1</a:t>
            </a:fld>
            <a:endParaRPr lang="en-US" dirty="0"/>
          </a:p>
        </p:txBody>
      </p:sp>
    </p:spTree>
    <p:extLst>
      <p:ext uri="{BB962C8B-B14F-4D97-AF65-F5344CB8AC3E}">
        <p14:creationId xmlns:p14="http://schemas.microsoft.com/office/powerpoint/2010/main" val="88623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This past year we also recorded three episodes of the Farm Walks Podcast with the WSU Food Systems Program and Tilth Alliance. Each includes interviews of a grower and a resource provider on a produce safety topic (Karen and I from WSDA and Jacqui Gordon </a:t>
            </a:r>
            <a:r>
              <a:rPr lang="en-US" sz="1200" kern="1200" dirty="0" err="1" smtClean="0">
                <a:solidFill>
                  <a:schemeClr val="tx1"/>
                </a:solidFill>
                <a:effectLst/>
                <a:latin typeface="Calibri" panose="020F0502020204030204" pitchFamily="34" charset="0"/>
                <a:ea typeface="+mn-ea"/>
                <a:cs typeface="+mn-cs"/>
              </a:rPr>
              <a:t>Núñez</a:t>
            </a:r>
            <a:r>
              <a:rPr lang="en-US" sz="1200" kern="1200" dirty="0" smtClean="0">
                <a:solidFill>
                  <a:schemeClr val="tx1"/>
                </a:solidFill>
                <a:effectLst/>
                <a:latin typeface="Calibri" panose="020F0502020204030204" pitchFamily="34" charset="0"/>
                <a:ea typeface="+mn-ea"/>
                <a:cs typeface="+mn-cs"/>
              </a:rPr>
              <a:t> from the Washington State Tree Fruit Association)</a:t>
            </a:r>
            <a:r>
              <a:rPr lang="en-US" b="0" dirty="0" smtClean="0"/>
              <a:t>. These episodes have each been downloaded 4-500 times (when we checked in September)!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Source</a:t>
            </a:r>
            <a:r>
              <a:rPr lang="en-US" sz="1200" b="0" kern="1200" baseline="0" dirty="0" smtClean="0">
                <a:solidFill>
                  <a:schemeClr val="tx1"/>
                </a:solidFill>
                <a:effectLst/>
                <a:latin typeface="+mn-lt"/>
                <a:ea typeface="+mn-ea"/>
                <a:cs typeface="+mn-cs"/>
              </a:rPr>
              <a:t> of photos: Farm Walks website (see link on slide)</a:t>
            </a:r>
            <a:endParaRPr lang="en-US" b="0"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10</a:t>
            </a:fld>
            <a:endParaRPr lang="id-ID" dirty="0"/>
          </a:p>
        </p:txBody>
      </p:sp>
    </p:spTree>
    <p:extLst>
      <p:ext uri="{BB962C8B-B14F-4D97-AF65-F5344CB8AC3E}">
        <p14:creationId xmlns:p14="http://schemas.microsoft.com/office/powerpoint/2010/main" val="236958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And the third educational resource we’ve created this past year is this animated tool with interactive online learning modules, in collaboration with Faith Critzer, now at University of Georgia, with design production by </a:t>
            </a:r>
            <a:r>
              <a:rPr lang="en-US" sz="1200" kern="1200" dirty="0" smtClean="0">
                <a:solidFill>
                  <a:schemeClr val="tx1"/>
                </a:solidFill>
                <a:effectLst/>
                <a:latin typeface="+mn-lt"/>
                <a:ea typeface="+mn-ea"/>
                <a:cs typeface="+mn-cs"/>
              </a:rPr>
              <a:t>New Mexico State University’s The Innovative Media Research and Extension Program</a:t>
            </a:r>
            <a:r>
              <a:rPr lang="en-US" b="0" dirty="0" smtClean="0"/>
              <a:t>. </a:t>
            </a:r>
          </a:p>
          <a:p>
            <a:pPr marL="171450" indent="-171450">
              <a:buFont typeface="Arial" panose="020B0604020202020204" pitchFamily="34" charset="0"/>
              <a:buChar char="•"/>
            </a:pPr>
            <a:r>
              <a:rPr lang="en-US" b="0" dirty="0" smtClean="0"/>
              <a:t>The first module is an introduction to cleaning and sanitizing to set the stage for the two in-depth labs designed to teach farm workers how to monitor sanitizer concentration, either with test strips or titration. </a:t>
            </a:r>
          </a:p>
          <a:p>
            <a:pPr marL="171450" indent="-171450">
              <a:buFont typeface="Arial" panose="020B0604020202020204" pitchFamily="34" charset="0"/>
              <a:buChar char="•"/>
            </a:pPr>
            <a:r>
              <a:rPr lang="en-US" b="0" dirty="0" smtClean="0"/>
              <a:t>The tool is available in English and Spanish via the website</a:t>
            </a:r>
            <a:r>
              <a:rPr lang="en-US" b="0" baseline="0" dirty="0" smtClean="0"/>
              <a:t> URL </a:t>
            </a:r>
            <a:r>
              <a:rPr lang="en-US" sz="1200" u="sng" kern="1200" dirty="0" smtClean="0">
                <a:solidFill>
                  <a:schemeClr val="tx1"/>
                </a:solidFill>
                <a:effectLst/>
                <a:latin typeface="+mn-lt"/>
                <a:ea typeface="+mn-ea"/>
                <a:cs typeface="+mn-cs"/>
                <a:hlinkClick r:id="rId3"/>
              </a:rPr>
              <a:t>farmsanitizing.nmsu.edu</a:t>
            </a:r>
            <a:r>
              <a:rPr lang="en-US" b="0" baseline="0" dirty="0" smtClean="0"/>
              <a:t>. You can also reach the site by pointing your cell phone camera at </a:t>
            </a:r>
            <a:r>
              <a:rPr lang="en-US" b="0" dirty="0" smtClean="0"/>
              <a:t>the QR code on the</a:t>
            </a:r>
            <a:r>
              <a:rPr lang="en-US" b="0" baseline="0" dirty="0" smtClean="0"/>
              <a:t> screen.</a:t>
            </a:r>
            <a:endParaRPr lang="en-US" b="0"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11</a:t>
            </a:fld>
            <a:endParaRPr lang="id-ID" dirty="0"/>
          </a:p>
        </p:txBody>
      </p:sp>
    </p:spTree>
    <p:extLst>
      <p:ext uri="{BB962C8B-B14F-4D97-AF65-F5344CB8AC3E}">
        <p14:creationId xmlns:p14="http://schemas.microsoft.com/office/powerpoint/2010/main" val="858451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Our next primary mandate from FDA is development of a produce farm inventory. Again, this includes</a:t>
            </a:r>
            <a:r>
              <a:rPr lang="en-US" baseline="0" dirty="0" smtClean="0"/>
              <a:t> farms covered by the FSMA Produce Safety Rule. So far, we’ve verified 832 produce farms covered by the Rule. We plan to put significant effort into improving this number this winter as we need to be able to contact all these farms with the new PSR water requirements when they’re finalized.</a:t>
            </a:r>
          </a:p>
          <a:p>
            <a:pPr marL="171450" indent="-171450">
              <a:buFont typeface="Arial" panose="020B0604020202020204" pitchFamily="34" charset="0"/>
              <a:buChar char="•"/>
            </a:pPr>
            <a:r>
              <a:rPr lang="en-US" baseline="0" dirty="0" smtClean="0"/>
              <a:t>The PSR excludes farms that sell less that $25,000 in produce a year, those that only grow crops FDA deems rarely consumed raw like potatoes, those that go through commercial processing considered a “kill step” like juice pasteurization or canning, and farms considered qualified exempt meaning that they sell less than $500,000 in annual </a:t>
            </a:r>
            <a:r>
              <a:rPr lang="en-US" i="1" baseline="0" dirty="0" smtClean="0"/>
              <a:t>food</a:t>
            </a:r>
            <a:r>
              <a:rPr lang="en-US" baseline="0" dirty="0" smtClean="0"/>
              <a:t> sales with more than half being sold directly to the consumer or local restaurants or retail establishments (that one’s a little complicated, so please let me know if you have any questions).</a:t>
            </a:r>
          </a:p>
          <a:p>
            <a:endParaRPr lang="en-US" dirty="0" smtClean="0"/>
          </a:p>
          <a:p>
            <a:r>
              <a:rPr lang="en-US" dirty="0" smtClean="0"/>
              <a:t>--</a:t>
            </a:r>
          </a:p>
          <a:p>
            <a:endParaRPr lang="en-US" dirty="0" smtClean="0"/>
          </a:p>
          <a:p>
            <a:r>
              <a:rPr lang="en-US" dirty="0" smtClean="0"/>
              <a:t>Photo of blueberries: WSDA on flickr (CC BY-NC 2.0), https://flic.kr/p/MjwJKQ</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C915C-692A-4AB2-9B12-372CFCA4DD79}" type="slidenum">
              <a:rPr kumimoji="0" lang="id-ID"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d-ID"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80892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aseline="0" dirty="0" smtClean="0"/>
              <a:t>And the third priority area from FDA that I want to highlight today is our farm inspections (the “farm” definition includes packinghouses). That’s how we verify that Washington farms are complying with the Produce Safety Rule requirements.</a:t>
            </a:r>
          </a:p>
          <a:p>
            <a:pPr marL="171450" indent="-171450">
              <a:buFont typeface="Arial" panose="020B0604020202020204" pitchFamily="34" charset="0"/>
              <a:buChar char="•"/>
            </a:pPr>
            <a:r>
              <a:rPr lang="en-US" baseline="0" dirty="0" smtClean="0"/>
              <a:t>The majority of our inspections are conducted during the months of June to October. This year we were still focused on our initial inspections of large farms, moving into small farms. We’ve also made an effort to inspect farms growing priority crops, which for Washington means onions. </a:t>
            </a:r>
          </a:p>
          <a:p>
            <a:pPr marL="171450" indent="-171450">
              <a:buFont typeface="Arial" panose="020B0604020202020204" pitchFamily="34" charset="0"/>
              <a:buChar char="•"/>
            </a:pPr>
            <a:r>
              <a:rPr lang="en-US" baseline="0" dirty="0" smtClean="0"/>
              <a:t>This chart shows cumulative number of inspections by fiscal year (that’s July 1</a:t>
            </a:r>
            <a:r>
              <a:rPr lang="en-US" baseline="30000" dirty="0" smtClean="0"/>
              <a:t>st</a:t>
            </a:r>
            <a:r>
              <a:rPr lang="en-US" baseline="0" dirty="0" smtClean="0"/>
              <a:t> to June 30</a:t>
            </a:r>
            <a:r>
              <a:rPr lang="en-US" baseline="30000" dirty="0" smtClean="0"/>
              <a:t>th</a:t>
            </a:r>
            <a:r>
              <a:rPr lang="en-US" baseline="0" dirty="0" smtClean="0"/>
              <a:t>) and farm size. You can see that our numbers made a big jump in FY20 (the gold bars), but then COVID hit and we evened off with just a slight rise for FY21. We were only able to conduct 58 inspections in FY22 due to lingering effects of COVID restrictions and high inspection staff turnover. This fiscal year we have already conducted 134 inspections.</a:t>
            </a:r>
          </a:p>
          <a:p>
            <a:pPr marL="171450" indent="-171450">
              <a:buFont typeface="Arial" panose="020B0604020202020204" pitchFamily="34" charset="0"/>
              <a:buChar char="•"/>
            </a:pPr>
            <a:r>
              <a:rPr lang="en-US" baseline="0" dirty="0" smtClean="0"/>
              <a:t>With our inspection team now fully staffed, we should be able to inspect at least 20% of our verified farm inventory, 166 farms based on our current 832 verified covered farms, each year. Knowing that priority crops are to be inspected every 3 years, the target number of inspections will be about 185 next year. </a:t>
            </a:r>
          </a:p>
          <a:p>
            <a:endParaRPr lang="en-US" baseline="0" dirty="0" smtClean="0"/>
          </a:p>
          <a:p>
            <a:r>
              <a:rPr lang="en-US" baseline="0" dirty="0" smtClean="0"/>
              <a:t>--</a:t>
            </a:r>
          </a:p>
          <a:p>
            <a:endParaRPr lang="en-US" baseline="0" dirty="0"/>
          </a:p>
          <a:p>
            <a:r>
              <a:rPr lang="en-US" dirty="0" smtClean="0"/>
              <a:t>Photo of apples: WSDA on flickr (CC BY-NC 2.0), https://flic.kr/p/2htt53x</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C915C-692A-4AB2-9B12-372CFCA4DD79}" type="slidenum">
              <a:rPr kumimoji="0" lang="id-ID"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d-ID"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26561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the inspection criteria form. It’s available on our website so growers know exactly what our inspectors will be looking at during the inspection.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C915C-692A-4AB2-9B12-372CFCA4DD79}" type="slidenum">
              <a:rPr kumimoji="0" lang="id-ID"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d-ID"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92609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457200" rtl="0" eaLnBrk="1" fontAlgn="auto" latinLnBrk="0" hangingPunct="1">
              <a:lnSpc>
                <a:spcPct val="100000"/>
              </a:lnSpc>
              <a:spcBef>
                <a:spcPts val="0"/>
              </a:spcBef>
              <a:spcAft>
                <a:spcPts val="600"/>
              </a:spcAft>
              <a:buClr>
                <a:srgbClr val="D45F37"/>
              </a:buClr>
              <a:buSzTx/>
              <a:buFont typeface="Arial" panose="020B0604020202020204" pitchFamily="34" charset="0"/>
              <a:buChar char="•"/>
              <a:tabLst/>
              <a:defRPr/>
            </a:pPr>
            <a:r>
              <a:rPr lang="en-US" baseline="0" dirty="0" smtClean="0"/>
              <a:t>Some of the Produce Safety Rule misses that we’ve seen so far include… (read slide)</a:t>
            </a:r>
          </a:p>
          <a:p>
            <a:pPr marL="171450" marR="0" lvl="0" indent="-171450" algn="l" defTabSz="457200" rtl="0" eaLnBrk="1" fontAlgn="auto" latinLnBrk="0" hangingPunct="1">
              <a:lnSpc>
                <a:spcPct val="100000"/>
              </a:lnSpc>
              <a:spcBef>
                <a:spcPts val="0"/>
              </a:spcBef>
              <a:spcAft>
                <a:spcPts val="600"/>
              </a:spcAft>
              <a:buClr>
                <a:srgbClr val="D45F37"/>
              </a:buClr>
              <a:buSzTx/>
              <a:buFont typeface="Arial" panose="020B0604020202020204" pitchFamily="34" charset="0"/>
              <a:buChar char="•"/>
              <a:tabLst/>
              <a:defRPr/>
            </a:pPr>
            <a:r>
              <a:rPr lang="en-US" baseline="0" dirty="0" smtClean="0"/>
              <a:t>But for the most part, Washington farms are doing the right thing!</a:t>
            </a:r>
          </a:p>
          <a:p>
            <a:pPr marL="171450" marR="0" lvl="0" indent="-171450" algn="l" defTabSz="457200" rtl="0" eaLnBrk="1" fontAlgn="auto" latinLnBrk="0" hangingPunct="1">
              <a:lnSpc>
                <a:spcPct val="100000"/>
              </a:lnSpc>
              <a:spcBef>
                <a:spcPts val="0"/>
              </a:spcBef>
              <a:spcAft>
                <a:spcPts val="600"/>
              </a:spcAft>
              <a:buClr>
                <a:srgbClr val="D45F37"/>
              </a:buClr>
              <a:buSzTx/>
              <a:buFont typeface="Arial" panose="020B0604020202020204" pitchFamily="34" charset="0"/>
              <a:buChar char="•"/>
              <a:tabLst/>
              <a:defRPr/>
            </a:pPr>
            <a:r>
              <a:rPr lang="en-US" baseline="0" dirty="0" smtClean="0"/>
              <a:t>(</a:t>
            </a:r>
            <a:r>
              <a:rPr lang="en-US" dirty="0" smtClean="0"/>
              <a:t>Large farms are already participating in </a:t>
            </a:r>
            <a:r>
              <a:rPr lang="en-US" baseline="0" dirty="0" smtClean="0"/>
              <a:t>third party audits, so s</a:t>
            </a:r>
            <a:r>
              <a:rPr lang="en-US" dirty="0" smtClean="0"/>
              <a:t>mall and very small farms are benefitting the most from our education,</a:t>
            </a:r>
            <a:r>
              <a:rPr lang="en-US" baseline="0" dirty="0" smtClean="0"/>
              <a:t> outreach, technical assistance, and initial (educational) inspection efforts.)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C915C-692A-4AB2-9B12-372CFCA4DD79}" type="slidenum">
              <a:rPr kumimoji="0" lang="id-ID"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d-ID"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5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Now, with my remaining time I want to cover where</a:t>
            </a:r>
            <a:r>
              <a:rPr lang="en-US" baseline="0" dirty="0" smtClean="0"/>
              <a:t> we’re currently at with Produce Safety Rule water requirements. This includes the FSMA Proposed Rule on Agricultural Water as well as FDA’s Proposed Compliance Date Extension for the Pre-Harvest Agricultural Water Requirements.</a:t>
            </a:r>
          </a:p>
          <a:p>
            <a:pPr marL="171450" indent="-171450">
              <a:buFont typeface="Arial" panose="020B0604020202020204" pitchFamily="34" charset="0"/>
              <a:buChar char="•"/>
            </a:pPr>
            <a:r>
              <a:rPr lang="en-US" dirty="0" smtClean="0"/>
              <a:t>These slides are provided by the Produce Safety Alliance (https://resources.producesafetyalliance.cornell.edu/documents/Subpart-E-supplemental-ppt-slides.pptx).</a:t>
            </a:r>
            <a:endParaRPr lang="en-US" dirty="0"/>
          </a:p>
        </p:txBody>
      </p:sp>
      <p:sp>
        <p:nvSpPr>
          <p:cNvPr id="4" name="Slide Number Placeholder 3"/>
          <p:cNvSpPr>
            <a:spLocks noGrp="1"/>
          </p:cNvSpPr>
          <p:nvPr>
            <p:ph type="sldNum" sz="quarter" idx="10"/>
          </p:nvPr>
        </p:nvSpPr>
        <p:spPr/>
        <p:txBody>
          <a:bodyPr/>
          <a:lstStyle/>
          <a:p>
            <a:fld id="{D070CA69-60A3-441D-B83D-BFD104FFE85E}" type="slidenum">
              <a:rPr lang="en-US" smtClean="0"/>
              <a:t>16</a:t>
            </a:fld>
            <a:endParaRPr lang="en-US" dirty="0"/>
          </a:p>
        </p:txBody>
      </p:sp>
    </p:spTree>
    <p:extLst>
      <p:ext uri="{BB962C8B-B14F-4D97-AF65-F5344CB8AC3E}">
        <p14:creationId xmlns:p14="http://schemas.microsoft.com/office/powerpoint/2010/main" val="3680603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On December 7, 2021, FDA published a Proposed</a:t>
            </a:r>
            <a:r>
              <a:rPr lang="en-US" b="0" baseline="0" dirty="0" smtClean="0"/>
              <a:t> Rule called </a:t>
            </a:r>
            <a:r>
              <a:rPr lang="en-US" sz="1200" i="1" dirty="0" smtClean="0">
                <a:effectLst>
                  <a:outerShdw blurRad="38100" dist="38100" dir="2700000" algn="tl">
                    <a:srgbClr val="000000">
                      <a:alpha val="43137"/>
                    </a:srgbClr>
                  </a:outerShdw>
                </a:effectLst>
              </a:rPr>
              <a:t>Standards for the Growing, Harvesting, Packing, and Holding of Produce for Human Consumption </a:t>
            </a:r>
            <a:r>
              <a:rPr lang="en-US" sz="1200" i="1" u="none" dirty="0" smtClean="0">
                <a:effectLst>
                  <a:outerShdw blurRad="38100" dist="38100" dir="2700000" algn="tl">
                    <a:srgbClr val="000000">
                      <a:alpha val="43137"/>
                    </a:srgbClr>
                  </a:outerShdw>
                </a:effectLst>
              </a:rPr>
              <a:t>Relating to Agricultural Water.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The proposed requirements in the Rule shift from testing as the primary metric for decision-making to an Agricultural Water Assessment (</a:t>
            </a:r>
            <a:r>
              <a:rPr lang="en-US" sz="1200" b="0" i="0" kern="1200" baseline="0" dirty="0" err="1" smtClean="0">
                <a:solidFill>
                  <a:schemeClr val="tx1"/>
                </a:solidFill>
                <a:effectLst/>
                <a:latin typeface="+mn-lt"/>
                <a:ea typeface="+mn-ea"/>
                <a:cs typeface="+mn-cs"/>
              </a:rPr>
              <a:t>AgWA</a:t>
            </a:r>
            <a:r>
              <a:rPr lang="en-US" sz="1200" b="0" i="0" kern="1200" baseline="0" dirty="0" smtClean="0">
                <a:solidFill>
                  <a:schemeClr val="tx1"/>
                </a:solidFill>
                <a:effectLst/>
                <a:latin typeface="+mn-lt"/>
                <a:ea typeface="+mn-ea"/>
                <a:cs typeface="+mn-cs"/>
              </a:rPr>
              <a:t>) intended to look at the whole production system including agricultural water, crop characteristics, and adjacent 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The expectation for each grower is to set their standards and understand why those standards are appropriate for their farm. Additionally, growers should be prepared to explain those decisions to inspectors.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70CA69-60A3-441D-B83D-BFD104FFE85E}" type="slidenum">
              <a:rPr lang="en-US" smtClean="0"/>
              <a:t>17</a:t>
            </a:fld>
            <a:endParaRPr lang="en-US" dirty="0"/>
          </a:p>
        </p:txBody>
      </p:sp>
    </p:spTree>
    <p:extLst>
      <p:ext uri="{BB962C8B-B14F-4D97-AF65-F5344CB8AC3E}">
        <p14:creationId xmlns:p14="http://schemas.microsoft.com/office/powerpoint/2010/main" val="1842670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FDA’s Agricultural Water Proposed Rule, if finalized as currently</a:t>
            </a:r>
            <a:r>
              <a:rPr lang="en-US" baseline="0" dirty="0" smtClean="0"/>
              <a:t> written</a:t>
            </a:r>
            <a:r>
              <a:rPr lang="en-US" dirty="0" smtClean="0"/>
              <a:t>, would replace the pre-harvest microbial quality criteria and testing requirements as the primary way to assess the safety of the water that contacts covered produce in the FSMA Produce Safety Rule with the requirement for systems-based pre-harvest agricultural water assessments (</a:t>
            </a:r>
            <a:r>
              <a:rPr lang="en-US" dirty="0" err="1" smtClean="0"/>
              <a:t>AgWA</a:t>
            </a:r>
            <a:r>
              <a:rPr lang="en-US" dirty="0" smtClean="0"/>
              <a:t>)</a:t>
            </a:r>
            <a:r>
              <a:rPr lang="en-US" baseline="0" dirty="0" smtClean="0"/>
              <a:t> </a:t>
            </a:r>
            <a:r>
              <a:rPr lang="en-US" dirty="0" smtClean="0"/>
              <a:t>that covered farms would use for hazard identification and risk management decision-making purposes. </a:t>
            </a:r>
          </a:p>
          <a:p>
            <a:pPr marL="171450" lvl="0" indent="-171450">
              <a:buFont typeface="Arial" panose="020B0604020202020204" pitchFamily="34" charset="0"/>
              <a:buChar char="•"/>
            </a:pPr>
            <a:r>
              <a:rPr lang="en-US" dirty="0" smtClean="0"/>
              <a:t>As part of the assessment, the farms would be required to evaluate the following factors to identify conditions that would be reasonably likely to introduce known or reasonably foreseeable hazards into or onto produce or food contact surfaces:</a:t>
            </a:r>
          </a:p>
          <a:p>
            <a:pPr marL="628650" lvl="1" indent="-171450">
              <a:buFont typeface="Courier New" panose="02070309020205020404" pitchFamily="49" charset="0"/>
              <a:buChar char="o"/>
            </a:pPr>
            <a:r>
              <a:rPr lang="en-US" dirty="0" smtClean="0"/>
              <a:t>Agricultural water system(s)</a:t>
            </a:r>
          </a:p>
          <a:p>
            <a:pPr marL="628650" lvl="1" indent="-171450">
              <a:buFont typeface="Courier New" panose="02070309020205020404" pitchFamily="49" charset="0"/>
              <a:buChar char="o"/>
            </a:pPr>
            <a:r>
              <a:rPr lang="en-US" dirty="0" smtClean="0"/>
              <a:t>Agricultural</a:t>
            </a:r>
            <a:r>
              <a:rPr lang="en-US" baseline="0" dirty="0" smtClean="0"/>
              <a:t> water practices </a:t>
            </a:r>
          </a:p>
          <a:p>
            <a:pPr marL="628650" lvl="1" indent="-171450">
              <a:buFont typeface="Courier New" panose="02070309020205020404" pitchFamily="49" charset="0"/>
              <a:buChar char="o"/>
            </a:pPr>
            <a:r>
              <a:rPr lang="en-US" baseline="0" dirty="0" smtClean="0"/>
              <a:t>Crop characteristics </a:t>
            </a:r>
          </a:p>
          <a:p>
            <a:pPr marL="628650" lvl="1" indent="-171450">
              <a:buFont typeface="Courier New" panose="02070309020205020404" pitchFamily="49" charset="0"/>
              <a:buChar char="o"/>
            </a:pPr>
            <a:r>
              <a:rPr lang="en-US" baseline="0" dirty="0" smtClean="0"/>
              <a:t>Environmental conditions </a:t>
            </a:r>
          </a:p>
          <a:p>
            <a:pPr marL="628650" lvl="1" indent="-171450">
              <a:buFont typeface="Courier New" panose="02070309020205020404" pitchFamily="49" charset="0"/>
              <a:buChar char="o"/>
            </a:pPr>
            <a:r>
              <a:rPr lang="en-US" baseline="0" dirty="0" smtClean="0"/>
              <a:t>Other relevant factors </a:t>
            </a:r>
          </a:p>
        </p:txBody>
      </p:sp>
      <p:sp>
        <p:nvSpPr>
          <p:cNvPr id="4" name="Slide Number Placeholder 3"/>
          <p:cNvSpPr>
            <a:spLocks noGrp="1"/>
          </p:cNvSpPr>
          <p:nvPr>
            <p:ph type="sldNum" sz="quarter" idx="10"/>
          </p:nvPr>
        </p:nvSpPr>
        <p:spPr/>
        <p:txBody>
          <a:bodyPr/>
          <a:lstStyle/>
          <a:p>
            <a:fld id="{D070CA69-60A3-441D-B83D-BFD104FFE85E}" type="slidenum">
              <a:rPr lang="en-US" smtClean="0"/>
              <a:t>18</a:t>
            </a:fld>
            <a:endParaRPr lang="en-US" dirty="0"/>
          </a:p>
        </p:txBody>
      </p:sp>
    </p:spTree>
    <p:extLst>
      <p:ext uri="{BB962C8B-B14F-4D97-AF65-F5344CB8AC3E}">
        <p14:creationId xmlns:p14="http://schemas.microsoft.com/office/powerpoint/2010/main" val="2798504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chart in this slide summarizes the proposed requirements and options for responses based on </a:t>
            </a:r>
            <a:r>
              <a:rPr lang="en-US" dirty="0" err="1" smtClean="0"/>
              <a:t>AgWA</a:t>
            </a:r>
            <a:r>
              <a:rPr lang="en-US" dirty="0" smtClean="0"/>
              <a:t> determinations.</a:t>
            </a:r>
            <a:r>
              <a:rPr lang="en-US" baseline="0" dirty="0" smtClean="0"/>
              <a:t> These corrective or mitigation measures would reduce the potential for contamination of produce or food contact surfaces with hazards associated with pre-harvest agricultural water.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baseline="0" dirty="0" smtClean="0"/>
              <a:t>The color-coding in this slide emphasizes the time frame for responses, based on risk. Orange indicates an urgent need (highest priority), blue indicates medium priority, and green indicates lowest priority. </a:t>
            </a:r>
            <a:r>
              <a:rPr lang="en-US" baseline="0" dirty="0" smtClean="0"/>
              <a:t>(read through each row)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sng"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none"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u="sng" dirty="0" smtClean="0"/>
          </a:p>
          <a:p>
            <a:pPr marL="171450" indent="-171450">
              <a:buFont typeface="Arial" panose="020B0604020202020204" pitchFamily="34" charset="0"/>
              <a:buChar char="•"/>
            </a:pPr>
            <a:r>
              <a:rPr lang="en-US" u="none" baseline="0" dirty="0" smtClean="0"/>
              <a:t>The following responses to questions received during development of this supplemental slide set may be useful during delivery:</a:t>
            </a:r>
          </a:p>
          <a:p>
            <a:pPr marL="628650" lvl="1" indent="-171450">
              <a:buFont typeface="Courier New" panose="02070309020205020404" pitchFamily="49" charset="0"/>
              <a:buChar char="o"/>
            </a:pPr>
            <a:r>
              <a:rPr lang="en-US" b="0" u="none" baseline="0" dirty="0" smtClean="0"/>
              <a:t>What does it mean for water to be safe or of adequate sanitary quality? FDA provided one description in the Preamble to the 2015 FSMA Produce Safety Rule. Water containing dead and decaying animals (deer) is not safe or of adequate sanitary quality for use as agricultural water because “the water is reasonably likely to contain human pathogens transferred by the dead and decaying deer” (Response to Comment 246).</a:t>
            </a:r>
          </a:p>
          <a:p>
            <a:pPr marL="628650" lvl="1" indent="-171450">
              <a:buFont typeface="Courier New" panose="02070309020205020404" pitchFamily="49" charset="0"/>
              <a:buChar char="o"/>
            </a:pPr>
            <a:r>
              <a:rPr lang="en-US" b="0" u="none" baseline="0" dirty="0" smtClean="0"/>
              <a:t>Can the </a:t>
            </a:r>
            <a:r>
              <a:rPr lang="en-US" b="0" u="none" baseline="0" dirty="0" err="1" smtClean="0"/>
              <a:t>AgWA</a:t>
            </a:r>
            <a:r>
              <a:rPr lang="en-US" b="0" u="none" baseline="0" dirty="0" smtClean="0"/>
              <a:t> be avoided by performing an annual inspection and use of the microbial water quality profile (MWQP) like in the 2015 version? </a:t>
            </a:r>
            <a:r>
              <a:rPr lang="en-US" sz="1200" b="0" kern="1200" dirty="0" smtClean="0">
                <a:solidFill>
                  <a:schemeClr val="tx1"/>
                </a:solidFill>
                <a:effectLst/>
                <a:latin typeface="+mn-lt"/>
                <a:ea typeface="+mn-ea"/>
                <a:cs typeface="+mn-cs"/>
              </a:rPr>
              <a:t>According to FDA documentation accompanying the proposed Subpart E revision, any pre-harvest water tests are intended to support the findings from the </a:t>
            </a:r>
            <a:r>
              <a:rPr lang="en-US" sz="1200" b="0" kern="1200" dirty="0" err="1" smtClean="0">
                <a:solidFill>
                  <a:schemeClr val="tx1"/>
                </a:solidFill>
                <a:effectLst/>
                <a:latin typeface="+mn-lt"/>
                <a:ea typeface="+mn-ea"/>
                <a:cs typeface="+mn-cs"/>
              </a:rPr>
              <a:t>AgWA</a:t>
            </a:r>
            <a:r>
              <a:rPr lang="en-US" sz="1200" b="0" kern="1200" dirty="0" smtClean="0">
                <a:solidFill>
                  <a:schemeClr val="tx1"/>
                </a:solidFill>
                <a:effectLst/>
                <a:latin typeface="+mn-lt"/>
                <a:ea typeface="+mn-ea"/>
                <a:cs typeface="+mn-cs"/>
              </a:rPr>
              <a:t>, not replace the </a:t>
            </a:r>
            <a:r>
              <a:rPr lang="en-US" sz="1200" b="0" kern="1200" dirty="0" err="1" smtClean="0">
                <a:solidFill>
                  <a:schemeClr val="tx1"/>
                </a:solidFill>
                <a:effectLst/>
                <a:latin typeface="+mn-lt"/>
                <a:ea typeface="+mn-ea"/>
                <a:cs typeface="+mn-cs"/>
              </a:rPr>
              <a:t>AgWA</a:t>
            </a:r>
            <a:r>
              <a:rPr lang="en-US" sz="1200" b="0" kern="1200" dirty="0" smtClean="0">
                <a:solidFill>
                  <a:schemeClr val="tx1"/>
                </a:solidFill>
                <a:effectLst/>
                <a:latin typeface="+mn-lt"/>
                <a:ea typeface="+mn-ea"/>
                <a:cs typeface="+mn-cs"/>
              </a:rPr>
              <a:t>: </a:t>
            </a:r>
          </a:p>
          <a:p>
            <a:pPr marL="1085850" lvl="2" indent="-171450">
              <a:buFont typeface="Arial" panose="020B0604020202020204" pitchFamily="34" charset="0"/>
              <a:buChar char="•"/>
            </a:pPr>
            <a:r>
              <a:rPr lang="en-US" sz="1200" b="0" i="1" kern="1200" dirty="0" smtClean="0">
                <a:solidFill>
                  <a:schemeClr val="tx1"/>
                </a:solidFill>
                <a:effectLst/>
                <a:latin typeface="+mn-lt"/>
                <a:ea typeface="+mn-ea"/>
                <a:cs typeface="+mn-cs"/>
              </a:rPr>
              <a:t>“Proposed §112.43(d) would establish the requirements applicable to testing that a covered farm chooses to conduct to provide additional information for its agricultural water assessment” (page 74 of the proposed Subpart E requirements).</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Note that nowhere in the proposed revision is testing identified as a basis for exemption from AgWA requirements (see proposed §112.43(b)). </a:t>
            </a:r>
          </a:p>
          <a:p>
            <a:pPr marL="171450" indent="-171450">
              <a:buFont typeface="Arial" panose="020B0604020202020204" pitchFamily="34" charset="0"/>
              <a:buChar char="•"/>
            </a:pPr>
            <a:endParaRPr lang="en-US" sz="1200" b="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kern="1200" dirty="0" smtClean="0">
                <a:solidFill>
                  <a:schemeClr val="tx1"/>
                </a:solidFill>
                <a:effectLst/>
                <a:latin typeface="+mn-lt"/>
                <a:ea typeface="+mn-ea"/>
                <a:cs typeface="+mn-cs"/>
              </a:rPr>
              <a:t>--</a:t>
            </a:r>
          </a:p>
          <a:p>
            <a:pPr marL="0" indent="0">
              <a:buFont typeface="Arial" panose="020B0604020202020204" pitchFamily="34" charset="0"/>
              <a:buNone/>
            </a:pPr>
            <a:endParaRPr lang="en-US"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smtClean="0">
                <a:solidFill>
                  <a:schemeClr val="tx1"/>
                </a:solidFill>
                <a:effectLst/>
                <a:latin typeface="+mn-lt"/>
                <a:ea typeface="+mn-ea"/>
                <a:cs typeface="+mn-cs"/>
              </a:rPr>
              <a:t>However, the slide on Exemptions states that “</a:t>
            </a:r>
            <a:r>
              <a:rPr lang="en-US" dirty="0" smtClean="0"/>
              <a:t>Covered farms would be exempt from conducting a pre-harvest agricultural water assessment if they can demonstrate that their </a:t>
            </a:r>
            <a:r>
              <a:rPr lang="en-US" i="1" dirty="0" smtClean="0"/>
              <a:t>pre-harvest</a:t>
            </a:r>
            <a:r>
              <a:rPr lang="en-US" dirty="0" smtClean="0"/>
              <a:t> agricultural water for covered produce: 1) Meets certain requirements that apply for </a:t>
            </a:r>
            <a:r>
              <a:rPr lang="en-US" i="1" dirty="0" smtClean="0"/>
              <a:t>harvest and postharvest </a:t>
            </a:r>
            <a:r>
              <a:rPr lang="en-US" dirty="0" smtClean="0"/>
              <a:t>agricultural water (such as the microbial quality criterion and testing requirements for untreated ground water); 2) Is received from a public water system or supply that meets requirements established in the rule (provided that the farm has public water system results or certificates of compliance demonstrating that the water meets relevant requirements); or 3) Is treated in accordance with the standards outlined in the Produce Safety Rule.”</a:t>
            </a:r>
          </a:p>
          <a:p>
            <a:pPr marL="1085850" lvl="2" indent="-171450">
              <a:buFont typeface="Arial" panose="020B0604020202020204" pitchFamily="34" charset="0"/>
              <a:buChar char="•"/>
            </a:pPr>
            <a:endParaRPr lang="en-US" sz="1200" b="0" u="non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70CA69-60A3-441D-B83D-BFD104FFE85E}" type="slidenum">
              <a:rPr lang="en-US" smtClean="0"/>
              <a:t>19</a:t>
            </a:fld>
            <a:endParaRPr lang="en-US" dirty="0"/>
          </a:p>
        </p:txBody>
      </p:sp>
    </p:spTree>
    <p:extLst>
      <p:ext uri="{BB962C8B-B14F-4D97-AF65-F5344CB8AC3E}">
        <p14:creationId xmlns:p14="http://schemas.microsoft.com/office/powerpoint/2010/main" val="1256848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a very selective organizational chart for the Washington State Department of Agriculture to show you where the Produce Safety Program is located in the Food Safety &amp; Consumer Services Division and also the locations of a few other key programs that interact with produce growers.</a:t>
            </a:r>
          </a:p>
        </p:txBody>
      </p:sp>
      <p:sp>
        <p:nvSpPr>
          <p:cNvPr id="4" name="Slide Number Placeholder 3"/>
          <p:cNvSpPr>
            <a:spLocks noGrp="1"/>
          </p:cNvSpPr>
          <p:nvPr>
            <p:ph type="sldNum" sz="quarter" idx="10"/>
          </p:nvPr>
        </p:nvSpPr>
        <p:spPr/>
        <p:txBody>
          <a:bodyPr/>
          <a:lstStyle/>
          <a:p>
            <a:fld id="{D070CA69-60A3-441D-B83D-BFD104FFE85E}" type="slidenum">
              <a:rPr lang="en-US" smtClean="0"/>
              <a:t>2</a:t>
            </a:fld>
            <a:endParaRPr lang="en-US"/>
          </a:p>
        </p:txBody>
      </p:sp>
    </p:spTree>
    <p:extLst>
      <p:ext uri="{BB962C8B-B14F-4D97-AF65-F5344CB8AC3E}">
        <p14:creationId xmlns:p14="http://schemas.microsoft.com/office/powerpoint/2010/main" val="1472094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lstStyle/>
          <a:p>
            <a:r>
              <a:rPr lang="en-US" b="1" dirty="0" smtClean="0"/>
              <a:t>Note: </a:t>
            </a:r>
            <a:r>
              <a:rPr lang="en-US" b="0" dirty="0" smtClean="0"/>
              <a:t>This slide is meant to highlight the differences between corrective measures and mitigation measures. The definitions of corrective measures currently in Module 5.1 are</a:t>
            </a:r>
            <a:r>
              <a:rPr lang="en-US" dirty="0" smtClean="0"/>
              <a:t>,</a:t>
            </a:r>
            <a:r>
              <a:rPr lang="en-US" b="0" dirty="0" smtClean="0"/>
              <a:t> in some cases</a:t>
            </a:r>
            <a:r>
              <a:rPr lang="en-US" dirty="0" smtClean="0"/>
              <a:t>,</a:t>
            </a:r>
            <a:r>
              <a:rPr lang="en-US" b="0" dirty="0" smtClean="0"/>
              <a:t> different than the corrective measures in the proposed revisions to Subpart E. There is also a new term introduced in the proposed revisions to Subpart E, </a:t>
            </a:r>
            <a:r>
              <a:rPr lang="en-US" b="0" i="1" dirty="0" smtClean="0"/>
              <a:t>mitigation measures</a:t>
            </a:r>
            <a:r>
              <a:rPr lang="en-US" b="0" dirty="0" smtClean="0"/>
              <a:t>. (</a:t>
            </a:r>
            <a:r>
              <a:rPr lang="en-US" u="none" baseline="0" dirty="0" smtClean="0"/>
              <a:t>The color-coding in this slide aligns with the colors established in the previous slide.)</a:t>
            </a:r>
            <a:r>
              <a:rPr lang="en-US" dirty="0" smtClean="0"/>
              <a:t> </a:t>
            </a:r>
            <a:endParaRPr lang="en-US" u="none" baseline="0" dirty="0" smtClean="0"/>
          </a:p>
          <a:p>
            <a:endParaRPr lang="en-US" u="none" dirty="0" smtClean="0"/>
          </a:p>
          <a:p>
            <a:pPr marL="171450" indent="-171450">
              <a:buFont typeface="Arial" panose="020B0604020202020204" pitchFamily="34" charset="0"/>
              <a:buChar char="•"/>
            </a:pPr>
            <a:r>
              <a:rPr lang="en-US" u="none" dirty="0" smtClean="0"/>
              <a:t>Based on the outcomes of the agricultural water assessment, the following corrective measures or mitigation</a:t>
            </a:r>
            <a:r>
              <a:rPr lang="en-US" u="none" baseline="0" dirty="0" smtClean="0"/>
              <a:t> measures must be put into place. </a:t>
            </a:r>
            <a:endParaRPr lang="en-US" u="none" dirty="0" smtClean="0"/>
          </a:p>
          <a:p>
            <a:pPr marL="171450" indent="-171450">
              <a:buFont typeface="Arial" panose="020B0604020202020204" pitchFamily="34" charset="0"/>
              <a:buChar char="•"/>
            </a:pPr>
            <a:r>
              <a:rPr lang="en-US" u="sng" dirty="0" smtClean="0"/>
              <a:t>Corrective measures:</a:t>
            </a:r>
            <a:r>
              <a:rPr lang="en-US" u="none" dirty="0" smtClean="0"/>
              <a:t> </a:t>
            </a:r>
            <a:r>
              <a:rPr lang="en-US" dirty="0" smtClean="0"/>
              <a:t>If</a:t>
            </a:r>
            <a:r>
              <a:rPr lang="en-US" baseline="0" dirty="0" smtClean="0"/>
              <a:t> a covered farm determines that its pre-harvest agricultural water is not safe or of adequate sanitary quality for its intended use(s), it would be required to </a:t>
            </a:r>
            <a:r>
              <a:rPr lang="en-US" b="0" baseline="0" dirty="0" smtClean="0"/>
              <a:t>immediately discontinue such use. </a:t>
            </a:r>
            <a:r>
              <a:rPr lang="en-US" baseline="0" dirty="0" smtClean="0"/>
              <a:t>Corrective measures a farm could take in order to resume use include:</a:t>
            </a:r>
            <a:r>
              <a:rPr lang="en-US" dirty="0" smtClean="0"/>
              <a:t> </a:t>
            </a:r>
            <a:endParaRPr lang="en-US" baseline="0" dirty="0" smtClean="0"/>
          </a:p>
          <a:p>
            <a:pPr marL="628650" lvl="1" indent="-171450">
              <a:buFont typeface="Courier New" panose="02070309020205020404" pitchFamily="49" charset="0"/>
              <a:buChar char="o"/>
            </a:pPr>
            <a:r>
              <a:rPr lang="en-US" dirty="0" smtClean="0"/>
              <a:t>Re-inspecting the entire affected agricultural water system under the farm’s control and, among other steps, making necessary changes; or </a:t>
            </a:r>
          </a:p>
          <a:p>
            <a:pPr marL="628650" lvl="1" indent="-171450">
              <a:buFont typeface="Courier New" panose="02070309020205020404" pitchFamily="49" charset="0"/>
              <a:buChar char="o"/>
            </a:pPr>
            <a:r>
              <a:rPr lang="en-US" dirty="0" smtClean="0"/>
              <a:t>Treating the water in accordance with the standards outlined in the Produce Safety Rule</a:t>
            </a:r>
          </a:p>
          <a:p>
            <a:pPr marL="171450" indent="-171450">
              <a:buFont typeface="Arial" panose="020B0604020202020204" pitchFamily="34" charset="0"/>
              <a:buChar char="•"/>
            </a:pPr>
            <a:r>
              <a:rPr lang="en-US" u="sng" dirty="0" smtClean="0"/>
              <a:t>Mitigation measures</a:t>
            </a:r>
            <a:r>
              <a:rPr lang="en-US" u="none" dirty="0" smtClean="0"/>
              <a:t>:</a:t>
            </a:r>
            <a:r>
              <a:rPr lang="en-US" u="none" baseline="0" dirty="0" smtClean="0"/>
              <a:t> </a:t>
            </a:r>
            <a:r>
              <a:rPr lang="en-US" u="none" dirty="0" smtClean="0"/>
              <a:t>If</a:t>
            </a:r>
            <a:r>
              <a:rPr lang="en-US" dirty="0" smtClean="0"/>
              <a:t> a covered farm determines that mitigation measures are necessary to reduce the potential for contamination of produce or food contact surfaces with hazards associated with their pre-harvest agricultural water, there are various options to choose from, including: </a:t>
            </a:r>
            <a:endParaRPr lang="en-US" dirty="0" smtClean="0">
              <a:cs typeface="Calibri"/>
            </a:endParaRPr>
          </a:p>
          <a:p>
            <a:pPr marL="628650" lvl="1" indent="-171450">
              <a:buFont typeface="Courier New" panose="02070309020205020404" pitchFamily="49" charset="0"/>
              <a:buChar char="o"/>
            </a:pPr>
            <a:r>
              <a:rPr lang="en-US" dirty="0" smtClean="0"/>
              <a:t>Making necessary changes such as repairs; </a:t>
            </a:r>
          </a:p>
          <a:p>
            <a:pPr marL="628650" lvl="1" indent="-171450">
              <a:buFont typeface="Courier New" panose="02070309020205020404" pitchFamily="49" charset="0"/>
              <a:buChar char="o"/>
            </a:pPr>
            <a:r>
              <a:rPr lang="en-US" dirty="0" smtClean="0"/>
              <a:t>Increasing the time interval between the last direct application of agricultural water and harvest of the covered produce to a minimum of 4 days (except when otherwise supported by test results or other scientifically valid information) to allow for microbial die-off; </a:t>
            </a:r>
          </a:p>
          <a:p>
            <a:pPr marL="628650" lvl="1" indent="-171450">
              <a:buFont typeface="Courier New" panose="02070309020205020404" pitchFamily="49" charset="0"/>
              <a:buChar char="o"/>
            </a:pPr>
            <a:r>
              <a:rPr lang="en-US" dirty="0" smtClean="0"/>
              <a:t>Increasing the time interval between harvest and the end of the storage period, to allow time for microbial die-off to occur. </a:t>
            </a:r>
          </a:p>
          <a:p>
            <a:pPr marL="628650" lvl="1" indent="-171450">
              <a:buFont typeface="Courier New" panose="02070309020205020404" pitchFamily="49" charset="0"/>
              <a:buChar char="o"/>
            </a:pPr>
            <a:r>
              <a:rPr lang="en-US" dirty="0" smtClean="0"/>
              <a:t>Changing the method of water application to reduce the likelihood of produce contamination (such as changing from overhead spray to drip irrigation for certain crops); </a:t>
            </a:r>
          </a:p>
          <a:p>
            <a:pPr marL="628650" lvl="1" indent="-171450">
              <a:buFont typeface="Courier New" panose="02070309020205020404" pitchFamily="49" charset="0"/>
              <a:buChar char="o"/>
            </a:pPr>
            <a:r>
              <a:rPr lang="en-US" dirty="0" smtClean="0"/>
              <a:t>Treating the water in accordance with the standards outlined in the Produce Safety Rule; or </a:t>
            </a:r>
          </a:p>
          <a:p>
            <a:pPr marL="628650" lvl="1" indent="-171450">
              <a:buFont typeface="Courier New" panose="02070309020205020404" pitchFamily="49" charset="0"/>
              <a:buChar char="o"/>
            </a:pPr>
            <a:r>
              <a:rPr lang="en-US" dirty="0" smtClean="0"/>
              <a:t>Taking alternative mitigation measures supported by scientific data and information. </a:t>
            </a:r>
          </a:p>
        </p:txBody>
      </p:sp>
      <p:sp>
        <p:nvSpPr>
          <p:cNvPr id="4" name="Slide Number Placeholder 3"/>
          <p:cNvSpPr>
            <a:spLocks noGrp="1"/>
          </p:cNvSpPr>
          <p:nvPr>
            <p:ph type="sldNum" sz="quarter" idx="10"/>
          </p:nvPr>
        </p:nvSpPr>
        <p:spPr/>
        <p:txBody>
          <a:bodyPr/>
          <a:lstStyle/>
          <a:p>
            <a:fld id="{D070CA69-60A3-441D-B83D-BFD104FFE85E}" type="slidenum">
              <a:rPr lang="en-US" smtClean="0"/>
              <a:t>20</a:t>
            </a:fld>
            <a:endParaRPr lang="en-US" dirty="0"/>
          </a:p>
        </p:txBody>
      </p:sp>
    </p:spTree>
    <p:extLst>
      <p:ext uri="{BB962C8B-B14F-4D97-AF65-F5344CB8AC3E}">
        <p14:creationId xmlns:p14="http://schemas.microsoft.com/office/powerpoint/2010/main" val="890437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sng" dirty="0" smtClean="0"/>
              <a:t>Reassessment:</a:t>
            </a:r>
            <a:r>
              <a:rPr lang="en-US" dirty="0" smtClean="0"/>
              <a:t> A covered farm would be required to conduct a reassessment each year in which the farm applies pre-harvest agricultural water to covered produce (other than sprouts), and anytime there is a significant change in its agricultural water systems, agricultural water practices, crop characteristics, environmental conditions, or other relevant factors that make it reasonably likely that a hazard will be introduced into or onto produce or food contact surfaces through direct application of pre-harvest agricultural water. For example, a change from an untreated ground water source to an untreated surface water source would be a significant change that would require a </a:t>
            </a:r>
            <a:r>
              <a:rPr lang="en-US" b="0" dirty="0" smtClean="0"/>
              <a:t>reassessment. </a:t>
            </a:r>
          </a:p>
          <a:p>
            <a:pPr marL="171450" lvl="0" indent="-171450">
              <a:buFont typeface="Arial" panose="020B0604020202020204" pitchFamily="34" charset="0"/>
              <a:buChar char="•"/>
            </a:pPr>
            <a:r>
              <a:rPr lang="en-US" b="0" dirty="0" smtClean="0"/>
              <a:t>The reassessment would evaluate the impacts of those changes on the factors discussed above, any new hazards identified, and the written determination of whether corrective or mitigation measures </a:t>
            </a:r>
            <a:r>
              <a:rPr lang="en-US" dirty="0" smtClean="0"/>
              <a:t>are needed to reduce the potential for contamination of produce or food contact surfaces.</a:t>
            </a:r>
          </a:p>
        </p:txBody>
      </p:sp>
      <p:sp>
        <p:nvSpPr>
          <p:cNvPr id="4" name="Slide Number Placeholder 3"/>
          <p:cNvSpPr>
            <a:spLocks noGrp="1"/>
          </p:cNvSpPr>
          <p:nvPr>
            <p:ph type="sldNum" sz="quarter" idx="10"/>
          </p:nvPr>
        </p:nvSpPr>
        <p:spPr/>
        <p:txBody>
          <a:bodyPr/>
          <a:lstStyle/>
          <a:p>
            <a:fld id="{D070CA69-60A3-441D-B83D-BFD104FFE85E}" type="slidenum">
              <a:rPr lang="en-US" smtClean="0"/>
              <a:t>21</a:t>
            </a:fld>
            <a:endParaRPr lang="en-US" dirty="0"/>
          </a:p>
        </p:txBody>
      </p:sp>
    </p:spTree>
    <p:extLst>
      <p:ext uri="{BB962C8B-B14F-4D97-AF65-F5344CB8AC3E}">
        <p14:creationId xmlns:p14="http://schemas.microsoft.com/office/powerpoint/2010/main" val="2570590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sng" dirty="0" smtClean="0"/>
              <a:t>Exemptions:</a:t>
            </a:r>
            <a:r>
              <a:rPr lang="en-US" dirty="0" smtClean="0"/>
              <a:t> Covered farms would be exempt from conducting a pre-harvest agricultural water assessment if they can demonstrate that their </a:t>
            </a:r>
            <a:r>
              <a:rPr lang="en-US" i="1" dirty="0" smtClean="0"/>
              <a:t>pre-harvest</a:t>
            </a:r>
            <a:r>
              <a:rPr lang="en-US" dirty="0" smtClean="0"/>
              <a:t> agricultural water for covered produce (other than sprouts): </a:t>
            </a:r>
          </a:p>
          <a:p>
            <a:pPr marL="628650" lvl="1" indent="-171450">
              <a:buFont typeface="Courier New" panose="02070309020205020404" pitchFamily="49" charset="0"/>
              <a:buChar char="o"/>
            </a:pPr>
            <a:r>
              <a:rPr lang="en-US" dirty="0" smtClean="0"/>
              <a:t>Meets certain requirements that apply for </a:t>
            </a:r>
            <a:r>
              <a:rPr lang="en-US" i="1" dirty="0" smtClean="0"/>
              <a:t>harvest and postharvest </a:t>
            </a:r>
            <a:r>
              <a:rPr lang="en-US" dirty="0" smtClean="0"/>
              <a:t>agricultural water (such as the microbial quality criterion and testing requirements for untreated ground water); </a:t>
            </a:r>
          </a:p>
          <a:p>
            <a:pPr marL="628650" lvl="1" indent="-171450">
              <a:buFont typeface="Courier New" panose="02070309020205020404" pitchFamily="49" charset="0"/>
              <a:buChar char="o"/>
            </a:pPr>
            <a:r>
              <a:rPr lang="en-US" dirty="0" smtClean="0"/>
              <a:t>Is received from a public water system or supply that meets requirements established in the rule (provided that the farm has public water system results or certificates of compliance demonstrating that the water meets relevant requirements); or</a:t>
            </a:r>
          </a:p>
          <a:p>
            <a:pPr marL="628650" lvl="1" indent="-171450">
              <a:buFont typeface="Courier New" panose="02070309020205020404" pitchFamily="49" charset="0"/>
              <a:buChar char="o"/>
            </a:pPr>
            <a:r>
              <a:rPr lang="en-US" dirty="0" smtClean="0"/>
              <a:t>Is treated in accordance with the standards outlined in the Produce Safety Rule.</a:t>
            </a:r>
          </a:p>
          <a:p>
            <a:endParaRPr lang="en-US" b="1" dirty="0" smtClean="0"/>
          </a:p>
          <a:p>
            <a:r>
              <a:rPr lang="en-US" b="1" dirty="0" smtClean="0"/>
              <a:t>Note:</a:t>
            </a:r>
            <a:r>
              <a:rPr lang="en-US" b="0" dirty="0" smtClean="0"/>
              <a:t> A farm needs to support these exemptions with records.</a:t>
            </a:r>
            <a:endParaRPr lang="en-US" u="sng" dirty="0" smtClean="0"/>
          </a:p>
          <a:p>
            <a:pPr marL="0" lvl="0" indent="0">
              <a:buFont typeface="Arial" panose="020B0604020202020204" pitchFamily="34" charset="0"/>
              <a:buNone/>
            </a:pPr>
            <a:endParaRPr lang="en-US" dirty="0" smtClean="0"/>
          </a:p>
          <a:p>
            <a:pPr marL="0" lvl="0" indent="0">
              <a:buFont typeface="Arial" panose="020B0604020202020204" pitchFamily="34" charset="0"/>
              <a:buNone/>
            </a:pPr>
            <a:r>
              <a:rPr lang="en-US" dirty="0" smtClean="0"/>
              <a:t>--</a:t>
            </a:r>
          </a:p>
          <a:p>
            <a:pPr marL="0" lvl="0" indent="0">
              <a:buFont typeface="Arial" panose="020B0604020202020204" pitchFamily="34" charset="0"/>
              <a:buNone/>
            </a:pPr>
            <a:endParaRPr lang="en-US" dirty="0" smtClean="0"/>
          </a:p>
          <a:p>
            <a:pPr marL="171450" lvl="0" indent="-171450">
              <a:buFont typeface="Arial" panose="020B0604020202020204" pitchFamily="34" charset="0"/>
              <a:buChar char="•"/>
            </a:pPr>
            <a:r>
              <a:rPr lang="en-US" dirty="0" smtClean="0"/>
              <a:t>Proposed Rule language that may be helpful to better understand expectations associated with exemptions (front material to the proposed rule, page 68): </a:t>
            </a:r>
            <a:r>
              <a:rPr lang="en-US" i="1" dirty="0" smtClean="0"/>
              <a:t>"Under proposed 112.43(b)(1), a covered farm would be exempt from the requirement to conduct an assessment for pre-harvest agricultural water if the farm can demonstrate that the agricultural water meets the requirements of proposed 112.44(a), which is applicable to agricultural water use for sprout irrigation or for harvest or postharvest uses -- i.e. untreated ground water that meets the microbial water criterion of no detectable generic </a:t>
            </a:r>
            <a:r>
              <a:rPr lang="en-US" i="0" dirty="0" smtClean="0"/>
              <a:t>E. coli,</a:t>
            </a:r>
            <a:r>
              <a:rPr lang="en-US" i="0" baseline="0" dirty="0" smtClean="0"/>
              <a:t> </a:t>
            </a:r>
            <a:r>
              <a:rPr lang="en-US" i="1" baseline="0" dirty="0" smtClean="0"/>
              <a:t>b</a:t>
            </a:r>
            <a:r>
              <a:rPr lang="en-US" i="1" dirty="0" smtClean="0"/>
              <a:t>ased on testing requirements in proposed §§ 112.44(b), 112.47, and 112.151." </a:t>
            </a:r>
          </a:p>
          <a:p>
            <a:pPr marL="628650" lvl="1" indent="-171450">
              <a:buFont typeface="Courier New" panose="02070309020205020404" pitchFamily="49" charset="0"/>
              <a:buChar char="o"/>
            </a:pPr>
            <a:r>
              <a:rPr lang="en-US" dirty="0" smtClean="0"/>
              <a:t>Based on PSA understanding, the farm must be able to demonstrate that the water meets the postharvest criteria through test results from on-farm water testing or public water system testing.</a:t>
            </a:r>
          </a:p>
        </p:txBody>
      </p:sp>
      <p:sp>
        <p:nvSpPr>
          <p:cNvPr id="4" name="Slide Number Placeholder 3"/>
          <p:cNvSpPr>
            <a:spLocks noGrp="1"/>
          </p:cNvSpPr>
          <p:nvPr>
            <p:ph type="sldNum" sz="quarter" idx="10"/>
          </p:nvPr>
        </p:nvSpPr>
        <p:spPr/>
        <p:txBody>
          <a:bodyPr/>
          <a:lstStyle/>
          <a:p>
            <a:fld id="{D070CA69-60A3-441D-B83D-BFD104FFE85E}" type="slidenum">
              <a:rPr lang="en-US" smtClean="0"/>
              <a:t>22</a:t>
            </a:fld>
            <a:endParaRPr lang="en-US" dirty="0"/>
          </a:p>
        </p:txBody>
      </p:sp>
    </p:spTree>
    <p:extLst>
      <p:ext uri="{BB962C8B-B14F-4D97-AF65-F5344CB8AC3E}">
        <p14:creationId xmlns:p14="http://schemas.microsoft.com/office/powerpoint/2010/main" val="3672182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sng" dirty="0" smtClean="0"/>
              <a:t>Records:</a:t>
            </a:r>
            <a:r>
              <a:rPr lang="en-US" dirty="0" smtClean="0"/>
              <a:t> Covered farms would be required to maintain written records of their pre-harvest agricultural water assessments, including descriptions of factors evaluated and their written determinations. </a:t>
            </a:r>
          </a:p>
          <a:p>
            <a:pPr marL="171450" indent="-171450">
              <a:buFont typeface="Arial" panose="020B0604020202020204" pitchFamily="34" charset="0"/>
              <a:buChar char="•"/>
            </a:pPr>
            <a:r>
              <a:rPr lang="en-US" dirty="0" smtClean="0"/>
              <a:t>Farms that test their pre-harvest agricultural water as part of their assessments would be required to maintain certain documentation related to their sampling and testing procedures. </a:t>
            </a:r>
          </a:p>
          <a:p>
            <a:pPr marL="171450" indent="-171450">
              <a:buFont typeface="Arial" panose="020B0604020202020204" pitchFamily="34" charset="0"/>
              <a:buChar char="•"/>
            </a:pPr>
            <a:r>
              <a:rPr lang="en-US" dirty="0" smtClean="0"/>
              <a:t>Additionally, supervisors would be required to review and sign the written pre-harvest agricultural water assessments and the determinations made based on the outcomes of the assessments.</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cs typeface="Calibri" panose="020F0502020204030204"/>
              </a:rPr>
              <a:t>The following Proposed Rule language may be valuable in understanding the recordkeeping requirements:</a:t>
            </a:r>
          </a:p>
          <a:p>
            <a:pPr marL="628650" lvl="1" indent="-171450">
              <a:buFont typeface="Courier New" panose="02070309020205020404" pitchFamily="49" charset="0"/>
              <a:buChar char="o"/>
            </a:pPr>
            <a:r>
              <a:rPr lang="en-US" i="1" dirty="0" smtClean="0"/>
              <a:t>§ 112.50: Under this subpart, what requirements apply regarding records? (a) You must establish and keep records required under this subpart in accordance with the requirements of subpart O of this part…. (b) You must establish and keep the following records, as applicable: (1) The findings of inspections of your agricultural water systems in accordance with the requirements of § 112.42(a); (2) Your written agricultural water assessments, including descriptions of factors evaluated and written determinations, in accordance with § 112.43;…</a:t>
            </a:r>
            <a:r>
              <a:rPr lang="en-US" sz="1200" b="0" i="1" u="none" strike="noStrike" kern="1200" baseline="0" dirty="0" smtClean="0">
                <a:solidFill>
                  <a:schemeClr val="tx1"/>
                </a:solidFill>
                <a:latin typeface="+mn-lt"/>
                <a:ea typeface="+mn-ea"/>
                <a:cs typeface="+mn-cs"/>
              </a:rPr>
              <a:t>(5) Documentation of the results of all analytical tests for purposes of compliance with this subpart, including any testing conducted under §§ 112.43 and 112.44;…</a:t>
            </a:r>
          </a:p>
          <a:p>
            <a:pPr marL="628650" lvl="1" indent="-171450">
              <a:buFont typeface="Courier New" panose="02070309020205020404" pitchFamily="49" charset="0"/>
              <a:buChar char="o"/>
            </a:pPr>
            <a:r>
              <a:rPr lang="en-US" i="1" dirty="0" smtClean="0"/>
              <a:t>§ 112.161: What general requirements apply to records required under this part?...(b) Records required under §§ 112.7(b), 112.30(b), 112.50(b)(2), (5), (7), and (10), 112.60(b)(2), 112.140(b)(1) and (2), and 112.150(b)(1), (4), and (6) must be reviewed, dated, and signed, within a reasonable time after the records are made, by a supervisor or responsible party.</a:t>
            </a:r>
            <a:endParaRPr lang="en-US" dirty="0" smtClean="0">
              <a:cs typeface="Calibri" panose="020F0502020204030204"/>
            </a:endParaRPr>
          </a:p>
        </p:txBody>
      </p:sp>
      <p:sp>
        <p:nvSpPr>
          <p:cNvPr id="4" name="Slide Number Placeholder 3"/>
          <p:cNvSpPr>
            <a:spLocks noGrp="1"/>
          </p:cNvSpPr>
          <p:nvPr>
            <p:ph type="sldNum" sz="quarter" idx="10"/>
          </p:nvPr>
        </p:nvSpPr>
        <p:spPr/>
        <p:txBody>
          <a:bodyPr/>
          <a:lstStyle/>
          <a:p>
            <a:fld id="{D070CA69-60A3-441D-B83D-BFD104FFE85E}" type="slidenum">
              <a:rPr lang="en-US" smtClean="0"/>
              <a:t>23</a:t>
            </a:fld>
            <a:endParaRPr lang="en-US" dirty="0"/>
          </a:p>
        </p:txBody>
      </p:sp>
    </p:spTree>
    <p:extLst>
      <p:ext uri="{BB962C8B-B14F-4D97-AF65-F5344CB8AC3E}">
        <p14:creationId xmlns:p14="http://schemas.microsoft.com/office/powerpoint/2010/main" val="3448848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2021 agricultural water proposed rule did not propose substantive changes to the harvest and postharvest agricultural water requirements in the Produce Safety Rule; however, the FDA recognizes that prior to the proposal, stakeholders did not have clarity on whether FDA might propose to change the harvest and postharvest agricultural water requirements.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 addition, the FDA recognizes that adequate training and technical assistance are needed to fully recognize the benefits of the harvest and postharvest requirements. Therefore, FDA</a:t>
            </a:r>
            <a:r>
              <a:rPr lang="en-US" sz="1200" b="0" i="0" kern="1200" baseline="0" dirty="0" smtClean="0">
                <a:solidFill>
                  <a:schemeClr val="tx1"/>
                </a:solidFill>
                <a:effectLst/>
                <a:latin typeface="+mn-lt"/>
                <a:ea typeface="+mn-ea"/>
                <a:cs typeface="+mn-cs"/>
              </a:rPr>
              <a:t> intends </a:t>
            </a:r>
            <a:r>
              <a:rPr lang="en-US" sz="1200" b="0" i="0" kern="1200" dirty="0" smtClean="0">
                <a:solidFill>
                  <a:schemeClr val="tx1"/>
                </a:solidFill>
                <a:effectLst/>
                <a:latin typeface="+mn-lt"/>
                <a:ea typeface="+mn-ea"/>
                <a:cs typeface="+mn-cs"/>
              </a:rPr>
              <a:t>to continue enforcement discretion for the harvest and postharvest agricultural water requirements of the Produce Safety regulation until the following dates:</a:t>
            </a:r>
          </a:p>
          <a:p>
            <a:pPr marL="628650" lvl="1" indent="-171450">
              <a:buFont typeface="Courier New" panose="02070309020205020404" pitchFamily="49" charset="0"/>
              <a:buChar char="o"/>
            </a:pPr>
            <a:r>
              <a:rPr lang="en-US" sz="1200" b="0" i="0" kern="1200" dirty="0" smtClean="0">
                <a:solidFill>
                  <a:schemeClr val="tx1"/>
                </a:solidFill>
                <a:effectLst/>
                <a:latin typeface="+mn-lt"/>
                <a:ea typeface="+mn-ea"/>
                <a:cs typeface="+mn-cs"/>
              </a:rPr>
              <a:t>January 26, 2023, for all other businesses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i="0" kern="1200" dirty="0" smtClean="0">
                <a:solidFill>
                  <a:schemeClr val="tx1"/>
                </a:solidFill>
                <a:effectLst/>
                <a:latin typeface="+mn-lt"/>
                <a:ea typeface="+mn-ea"/>
                <a:cs typeface="+mn-cs"/>
              </a:rPr>
              <a:t>January 26, 2024, for small businesses; and</a:t>
            </a:r>
          </a:p>
          <a:p>
            <a:pPr marL="628650" lvl="1" indent="-171450">
              <a:buFont typeface="Courier New" panose="02070309020205020404" pitchFamily="49" charset="0"/>
              <a:buChar char="o"/>
            </a:pPr>
            <a:r>
              <a:rPr lang="en-US" sz="1200" b="0" i="0" kern="1200" dirty="0" smtClean="0">
                <a:solidFill>
                  <a:schemeClr val="tx1"/>
                </a:solidFill>
                <a:effectLst/>
                <a:latin typeface="+mn-lt"/>
                <a:ea typeface="+mn-ea"/>
                <a:cs typeface="+mn-cs"/>
              </a:rPr>
              <a:t>January 26, 2025, for very small businesses.</a:t>
            </a:r>
            <a:endParaRPr lang="en-US" dirty="0"/>
          </a:p>
        </p:txBody>
      </p:sp>
      <p:sp>
        <p:nvSpPr>
          <p:cNvPr id="4" name="Slide Number Placeholder 3"/>
          <p:cNvSpPr>
            <a:spLocks noGrp="1"/>
          </p:cNvSpPr>
          <p:nvPr>
            <p:ph type="sldNum" sz="quarter" idx="10"/>
          </p:nvPr>
        </p:nvSpPr>
        <p:spPr/>
        <p:txBody>
          <a:bodyPr/>
          <a:lstStyle/>
          <a:p>
            <a:fld id="{D070CA69-60A3-441D-B83D-BFD104FFE85E}" type="slidenum">
              <a:rPr lang="en-US" smtClean="0"/>
              <a:t>24</a:t>
            </a:fld>
            <a:endParaRPr lang="en-US" dirty="0"/>
          </a:p>
        </p:txBody>
      </p:sp>
    </p:spTree>
    <p:extLst>
      <p:ext uri="{BB962C8B-B14F-4D97-AF65-F5344CB8AC3E}">
        <p14:creationId xmlns:p14="http://schemas.microsoft.com/office/powerpoint/2010/main" val="2012690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2021 agricultural water proposed rule, if finalized, will require farms to conduct annual systems-based agricultural water assessments to determine and guide appropriate measures to minimize potential risks associated with pre-harvest agricultural water. The FDA is now proposing extended compliance dates for those proposed pre-harvest requirements and is also providing clarifying information about the enforcement discretion policy for the harvest and postharvest agricultural water requirements.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supplemental rulemaking proposes to establish the following compliance dates for the pre-harvest agricultural water requirements for covered produce other than sprouts: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i="0" kern="1200" dirty="0" smtClean="0">
                <a:solidFill>
                  <a:schemeClr val="tx1"/>
                </a:solidFill>
                <a:effectLst/>
                <a:latin typeface="+mn-lt"/>
                <a:ea typeface="+mn-ea"/>
                <a:cs typeface="+mn-cs"/>
              </a:rPr>
              <a:t>9 months after the effective date of a final rule for all other businesses.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i="0" kern="1200" dirty="0" smtClean="0">
                <a:solidFill>
                  <a:schemeClr val="tx1"/>
                </a:solidFill>
                <a:effectLst/>
                <a:latin typeface="+mn-lt"/>
                <a:ea typeface="+mn-ea"/>
                <a:cs typeface="+mn-cs"/>
              </a:rPr>
              <a:t>1 year and 9 months after the effective date of a final rule for small businesses; and</a:t>
            </a:r>
          </a:p>
          <a:p>
            <a:pPr marL="628650" lvl="1" indent="-171450">
              <a:buFont typeface="Courier New" panose="02070309020205020404" pitchFamily="49" charset="0"/>
              <a:buChar char="o"/>
            </a:pPr>
            <a:r>
              <a:rPr lang="en-US" sz="1200" b="0" i="0" kern="1200" dirty="0" smtClean="0">
                <a:solidFill>
                  <a:schemeClr val="tx1"/>
                </a:solidFill>
                <a:effectLst/>
                <a:latin typeface="+mn-lt"/>
                <a:ea typeface="+mn-ea"/>
                <a:cs typeface="+mn-cs"/>
              </a:rPr>
              <a:t>2 years and 9 months after the effective date of a final rule for very small businesses.</a:t>
            </a:r>
          </a:p>
        </p:txBody>
      </p:sp>
      <p:sp>
        <p:nvSpPr>
          <p:cNvPr id="4" name="Slide Number Placeholder 3"/>
          <p:cNvSpPr>
            <a:spLocks noGrp="1"/>
          </p:cNvSpPr>
          <p:nvPr>
            <p:ph type="sldNum" sz="quarter" idx="10"/>
          </p:nvPr>
        </p:nvSpPr>
        <p:spPr/>
        <p:txBody>
          <a:bodyPr/>
          <a:lstStyle/>
          <a:p>
            <a:fld id="{D070CA69-60A3-441D-B83D-BFD104FFE85E}" type="slidenum">
              <a:rPr lang="en-US" smtClean="0"/>
              <a:t>25</a:t>
            </a:fld>
            <a:endParaRPr lang="en-US" dirty="0"/>
          </a:p>
        </p:txBody>
      </p:sp>
    </p:spTree>
    <p:extLst>
      <p:ext uri="{BB962C8B-B14F-4D97-AF65-F5344CB8AC3E}">
        <p14:creationId xmlns:p14="http://schemas.microsoft.com/office/powerpoint/2010/main" val="458628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0" u="none" baseline="0" dirty="0" smtClean="0"/>
              <a:t>Here are some reminders for growers of steps they can take to prepare for the final agricultural water requirements. </a:t>
            </a:r>
          </a:p>
          <a:p>
            <a:pPr marL="171450" lvl="0" indent="-171450">
              <a:buFont typeface="Arial" panose="020B0604020202020204" pitchFamily="34" charset="0"/>
              <a:buChar char="•"/>
            </a:pPr>
            <a:r>
              <a:rPr lang="en-US" b="0" u="none" baseline="0" dirty="0" smtClean="0"/>
              <a:t>Growers are still encouraged to test their water and follow Good Agricultural Practices (GAPs) to understand, protect and maintain the quality of their water. </a:t>
            </a:r>
          </a:p>
          <a:p>
            <a:pPr marL="171450" lvl="0" indent="-171450">
              <a:buFont typeface="Arial" panose="020B0604020202020204" pitchFamily="34" charset="0"/>
              <a:buChar char="•"/>
            </a:pPr>
            <a:r>
              <a:rPr lang="en-US" b="0" u="none" baseline="0" dirty="0" smtClean="0"/>
              <a:t>(The fourth bullet is highlighted in orange to signify the importance of the recommendation to develop water management strategies, such as water system surveys, to identify and reduce risks.)</a:t>
            </a:r>
          </a:p>
          <a:p>
            <a:pPr marL="0" lvl="0" indent="0">
              <a:buFont typeface="Arial" panose="020B0604020202020204" pitchFamily="34" charset="0"/>
              <a:buNone/>
            </a:pPr>
            <a:endParaRPr lang="en-US" sz="1200" b="0" u="none"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b="0" u="none" kern="1200" baseline="0" dirty="0" smtClean="0">
                <a:solidFill>
                  <a:schemeClr val="tx1"/>
                </a:solidFill>
                <a:effectLst/>
                <a:latin typeface="+mn-lt"/>
                <a:ea typeface="+mn-ea"/>
                <a:cs typeface="+mn-cs"/>
              </a:rPr>
              <a:t>--</a:t>
            </a:r>
          </a:p>
          <a:p>
            <a:pPr marL="0" lvl="0" indent="0">
              <a:buFont typeface="Arial" panose="020B0604020202020204" pitchFamily="34" charset="0"/>
              <a:buNone/>
            </a:pPr>
            <a:endParaRPr lang="en-US" sz="1200" b="0" u="none"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b="0" u="none" kern="1200" baseline="0" dirty="0" smtClean="0">
                <a:solidFill>
                  <a:schemeClr val="tx1"/>
                </a:solidFill>
                <a:effectLst/>
                <a:latin typeface="+mn-lt"/>
                <a:ea typeface="+mn-ea"/>
                <a:cs typeface="+mn-cs"/>
              </a:rPr>
              <a:t>From current teaching notes to this slide in the PSA Grower Training curriculum (slide 28):</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Growers should be encouraged to continue water testing if it is already being done to understand their water quality and maintain market access by meeting buyer and audit requirements.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Growers who are not testing but are interested in better understanding the quality of their water may want to begin testing for quantified generic </a:t>
            </a:r>
            <a:r>
              <a:rPr lang="en-US" sz="1200" i="1" kern="1200" dirty="0" smtClean="0">
                <a:solidFill>
                  <a:schemeClr val="tx1"/>
                </a:solidFill>
                <a:effectLst/>
                <a:latin typeface="+mn-lt"/>
                <a:ea typeface="+mn-ea"/>
                <a:cs typeface="+mn-cs"/>
              </a:rPr>
              <a:t>E. coli.</a:t>
            </a:r>
            <a:r>
              <a:rPr lang="en-US" sz="1200" kern="1200" dirty="0" smtClean="0">
                <a:solidFill>
                  <a:schemeClr val="tx1"/>
                </a:solidFill>
                <a:effectLst/>
                <a:latin typeface="+mn-lt"/>
                <a:ea typeface="+mn-ea"/>
                <a:cs typeface="+mn-cs"/>
              </a:rPr>
              <a:t> For surface water sources, a good recommendation for growers that are just beginning is to test three times per season (once before they start using the water and other tests during periods when they are using the water source). The goal is to begin the process of understanding water quality and how it might change over time.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Growers should follow Good Agricultural Practices to protect and maintain water quality. Growers may want to inspect their water source and distribution systems to assess risks that could impact water quality, for example, by surveying the land around the water source. This could include assessing activities happening upstream that may impact quality (e.g., operations that allow animal access to the water source such as grazing cattle).</a:t>
            </a:r>
          </a:p>
        </p:txBody>
      </p:sp>
      <p:sp>
        <p:nvSpPr>
          <p:cNvPr id="4" name="Slide Number Placeholder 3"/>
          <p:cNvSpPr>
            <a:spLocks noGrp="1"/>
          </p:cNvSpPr>
          <p:nvPr>
            <p:ph type="sldNum" sz="quarter" idx="10"/>
          </p:nvPr>
        </p:nvSpPr>
        <p:spPr/>
        <p:txBody>
          <a:bodyPr/>
          <a:lstStyle/>
          <a:p>
            <a:fld id="{D070CA69-60A3-441D-B83D-BFD104FFE85E}" type="slidenum">
              <a:rPr lang="en-US" smtClean="0"/>
              <a:t>26</a:t>
            </a:fld>
            <a:endParaRPr lang="en-US" dirty="0"/>
          </a:p>
        </p:txBody>
      </p:sp>
    </p:spTree>
    <p:extLst>
      <p:ext uri="{BB962C8B-B14F-4D97-AF65-F5344CB8AC3E}">
        <p14:creationId xmlns:p14="http://schemas.microsoft.com/office/powerpoint/2010/main" val="12404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source: WSDA on flickr (https://flic.kr/p/2mxNi8R)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C915C-692A-4AB2-9B12-372CFCA4DD79}" type="slidenum">
              <a:rPr kumimoji="0" lang="id-ID"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d-ID"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7213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effectLst/>
              </a:rPr>
              <a:t>The Produce Safety Program is housed in the Food Safety &amp; Consumer Services Division. Other programs in the division include the Rapid Response Team, Animal Feed, Food Assistance, Food Safety, and Organic Programs and the FSCS Lab.</a:t>
            </a:r>
          </a:p>
        </p:txBody>
      </p:sp>
      <p:sp>
        <p:nvSpPr>
          <p:cNvPr id="4" name="Slide Number Placeholder 3"/>
          <p:cNvSpPr>
            <a:spLocks noGrp="1"/>
          </p:cNvSpPr>
          <p:nvPr>
            <p:ph type="sldNum" sz="quarter" idx="10"/>
          </p:nvPr>
        </p:nvSpPr>
        <p:spPr/>
        <p:txBody>
          <a:bodyPr/>
          <a:lstStyle/>
          <a:p>
            <a:fld id="{D070CA69-60A3-441D-B83D-BFD104FFE85E}" type="slidenum">
              <a:rPr lang="en-US" smtClean="0"/>
              <a:t>3</a:t>
            </a:fld>
            <a:endParaRPr lang="en-US"/>
          </a:p>
        </p:txBody>
      </p:sp>
    </p:spTree>
    <p:extLst>
      <p:ext uri="{BB962C8B-B14F-4D97-AF65-F5344CB8AC3E}">
        <p14:creationId xmlns:p14="http://schemas.microsoft.com/office/powerpoint/2010/main" val="110118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effectLst/>
              </a:rPr>
              <a:t>For those of you who know Luisa Castro, in October she was promoted to Assistant Director for the Food Safety &amp; Consumer Services Division.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She most recently served as the division’s Policy and Performance Administrator, where she provided operational leadership in setting goals and objectives and assisting programs in developing their strategic plans and performance measures. Luisa brings a broad scope of experience in management, with specific knowledge and practice in leading special projects. In addition to her policy and performance position, Luisa has been the interim Produce Safety Program Manager, interim RRT Coordinator, interim Food Safety Program Manager, and Interim Assistant Director for the Food Safety &amp; Consumer Services Division.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addition to Luisa’s work experience at WSDA, she has more than 20 years of project management in higher education and in cooperative extension, with water being an integral focus of much of her work.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Luisa was the Assistant Water Quality Coordinator, for Region IX, from May 2003 to June 2013 and helped administer a $2.3M, ten-year USDA-NIFA water quality program where she coordinated activities integrating water quality research, education, and Extension efforts common to the twelve partners (Arizona, California, Hawaii, Nevada, America Samoa, Commonwealth of the Northern Mariana Islands, Federated States of Micronesia, Guam, Republic of the Marshall Islands, Republic of Palau, Dine College, and D-Q University).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Water issues, both quality and quantity, will continue be an important focus in her new role.</a:t>
            </a:r>
          </a:p>
        </p:txBody>
      </p:sp>
      <p:sp>
        <p:nvSpPr>
          <p:cNvPr id="4" name="Slide Number Placeholder 3"/>
          <p:cNvSpPr>
            <a:spLocks noGrp="1"/>
          </p:cNvSpPr>
          <p:nvPr>
            <p:ph type="sldNum" sz="quarter" idx="10"/>
          </p:nvPr>
        </p:nvSpPr>
        <p:spPr/>
        <p:txBody>
          <a:bodyPr/>
          <a:lstStyle/>
          <a:p>
            <a:fld id="{D070CA69-60A3-441D-B83D-BFD104FFE85E}" type="slidenum">
              <a:rPr lang="en-US" smtClean="0"/>
              <a:t>4</a:t>
            </a:fld>
            <a:endParaRPr lang="en-US"/>
          </a:p>
        </p:txBody>
      </p:sp>
    </p:spTree>
    <p:extLst>
      <p:ext uri="{BB962C8B-B14F-4D97-AF65-F5344CB8AC3E}">
        <p14:creationId xmlns:p14="http://schemas.microsoft.com/office/powerpoint/2010/main" val="133354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are my team members and their</a:t>
            </a:r>
            <a:r>
              <a:rPr lang="en-US" baseline="0" dirty="0" smtClean="0"/>
              <a:t> locations around the state. (highlight unique education and experience they bring to the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I’m the Program Manager and am based in Olympia. I hold a PhD in Horticulture and a Master’s degree in Food Science &amp; Technology and Horticulture. Before joining WSDA in 2021, I worked for the Produce Safety Alliance, creators of the one-day training all farms covered by the FSMA Produce Safety Rule need to send one supervisor or responsible party through.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Bradley Guise is our newest hire. He joined us as Administrative Assistant last month and is based on Olympia.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Karen Ullmann is our Assistant Program Manager and Education &amp; Outreach Coordinator, based in Seattle. She’s been with the agency in various roles since 2014 and just recently moved to Produce Safety full time. She holds a Bachelor’s degree in Intercultural Studies and will complete her MBA from the University of Washington in June of 2023. In addition to serving as our Education &amp; Outreach Coordinator, Karen is also the primary point-of-contact for our farm inventory.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Leah Grewal is our Inspection Administrative Coordinator based in Stanwood, WA. Her main job duty is to contact produce growers to verify farm information and to schedule inspections. She came to us with seven years of administrative experience with the Washington State Patrol and holds a Master’s Certificate in Enterprise Risk Management, so she’s also our primary point-of-contact for Produce-related Emergency Assignments.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Travis Alexander is one of three inspectors we hired in 2022 and is based in Mount Vernon, WA. He holds a PhD in Horticulture.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Jerrid Higgins is our Inspection Supervisor based in Chelan, WA. He joined the program in 2018 as an inspector and moved into the supervisor role in March of this year. He holds a Bachelor’s degree in Agriculture and Food Systems and a Master’s in Sociology.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Thane Tupper is another inspector hired in 2022. He’s based in Moses Lake and came to us from the Commodity Inspection Division. He holds a Master’s degree in Environmental Policy and Management and is a great resource on cleaning and sanitizing from his time in the brewing industry as well as being a great resource on wildlife management. He owns a falconry business that farms can hire to take care of pests in agricultural fields.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And Evan Low is our newest inspector. He currently lives in Lacey, but in the spring will be moving to Southeast Washington. He holds a Bachelor’s degree in </a:t>
            </a:r>
            <a:r>
              <a:rPr lang="en-US" baseline="0" dirty="0" err="1" smtClean="0"/>
              <a:t>Agroecology</a:t>
            </a:r>
            <a:r>
              <a:rPr lang="en-US" baseline="0"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So as far as Produce Safety Updates, we’ve had a lot of turnover in the last couple years, but have successfully refilled all our positions and are excited for all we’ll be able to accomplish in 2023!</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70CA69-60A3-441D-B83D-BFD104FFE8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746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normAutofit/>
          </a:bodyPr>
          <a:lstStyle/>
          <a:p>
            <a:pPr marL="171450" marR="0" lvl="0" indent="-171450" algn="l" defTabSz="97027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For those of you who may be unfamiliar with what our program does, I’m going to provide a high-level</a:t>
            </a:r>
            <a:r>
              <a:rPr lang="en-US" baseline="0" dirty="0" smtClean="0"/>
              <a:t> overview and then get into the FSMA Proposed Rule on Agricultural Water that was released for comment last December (https://www.fda.gov/food/food-safety-modernization-act-fsma/fsma-proposed-rule-agricultural-water). </a:t>
            </a:r>
          </a:p>
          <a:p>
            <a:pPr marL="171450" marR="0" lvl="0" indent="-171450" algn="l" defTabSz="97027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WSDA Produce Safety Program is </a:t>
            </a:r>
            <a:r>
              <a:rPr lang="en-US" baseline="0" dirty="0" smtClean="0"/>
              <a:t>100% funded by the FDA on a 5-year cycle. Here are our goals for July 2021 to June 2026. I’ve indicated our main activities there in orange text, and for the sake of time (click), I’m just going to focus on goals 3 through 5 today. </a:t>
            </a:r>
            <a:endParaRPr lang="en-US" dirty="0" smtClean="0"/>
          </a:p>
        </p:txBody>
      </p:sp>
      <p:sp>
        <p:nvSpPr>
          <p:cNvPr id="4" name="Slide Number Placeholder 3"/>
          <p:cNvSpPr>
            <a:spLocks noGrp="1"/>
          </p:cNvSpPr>
          <p:nvPr>
            <p:ph type="sldNum" sz="quarter" idx="10"/>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B7DC915C-692A-4AB2-9B12-372CFCA4DD79}" type="slidenum">
              <a:rPr kumimoji="0" lang="id-ID"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6</a:t>
            </a:fld>
            <a:endParaRPr kumimoji="0" lang="id-ID"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70483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1923">
              <a:buFont typeface="Arial" panose="020B0604020202020204" pitchFamily="34" charset="0"/>
              <a:buChar char="•"/>
              <a:defRPr/>
            </a:pPr>
            <a:r>
              <a:rPr lang="en-US" dirty="0" smtClean="0"/>
              <a:t>One of our primary mandates from FDA is to educate growers about the requirements of the Food Safety Modernization Act Produce Safety Rule. </a:t>
            </a:r>
            <a:endParaRPr lang="en-US" baseline="0" dirty="0" smtClean="0"/>
          </a:p>
          <a:p>
            <a:pPr marL="171450" indent="-171450" defTabSz="941923">
              <a:buFont typeface="Arial" panose="020B0604020202020204" pitchFamily="34" charset="0"/>
              <a:buChar char="•"/>
              <a:defRPr/>
            </a:pPr>
            <a:r>
              <a:rPr lang="en-US" dirty="0" smtClean="0"/>
              <a:t>We do this by providing…</a:t>
            </a:r>
            <a:r>
              <a:rPr lang="en-US" baseline="0" dirty="0" smtClean="0"/>
              <a:t> (read slide - remember to explain what an OFRR is)</a:t>
            </a:r>
          </a:p>
          <a:p>
            <a:pPr defTabSz="941923">
              <a:defRPr/>
            </a:pPr>
            <a:endParaRPr lang="en-US" baseline="0" dirty="0" smtClean="0"/>
          </a:p>
          <a:p>
            <a:pPr defTabSz="941923">
              <a:defRPr/>
            </a:pPr>
            <a:r>
              <a:rPr lang="en-US" baseline="0" dirty="0" smtClean="0"/>
              <a:t>--</a:t>
            </a:r>
          </a:p>
          <a:p>
            <a:pPr defTabSz="941923">
              <a:defRPr/>
            </a:pPr>
            <a:endParaRPr lang="en-US" baseline="0" dirty="0" smtClean="0"/>
          </a:p>
          <a:p>
            <a:pPr marL="0" marR="0" lvl="0" indent="0" algn="l" defTabSz="941923" rtl="0" eaLnBrk="1" fontAlgn="auto" latinLnBrk="0" hangingPunct="1">
              <a:lnSpc>
                <a:spcPct val="100000"/>
              </a:lnSpc>
              <a:spcBef>
                <a:spcPts val="0"/>
              </a:spcBef>
              <a:spcAft>
                <a:spcPts val="0"/>
              </a:spcAft>
              <a:buClrTx/>
              <a:buSzTx/>
              <a:buFontTx/>
              <a:buNone/>
              <a:tabLst/>
              <a:defRPr/>
            </a:pPr>
            <a:r>
              <a:rPr lang="en-US" baseline="0" dirty="0" smtClean="0"/>
              <a:t>Photos on right: (top) Evan and Thane at the PNW Vegetable Association Annual Meeting, November 2022; (bottom) Karen and Kelly at OFRR demo Mt Vernon research station, September 24, 2018 (Meryl Schenker, photographer)</a:t>
            </a:r>
            <a:endParaRPr lang="en-US" dirty="0" smtClean="0"/>
          </a:p>
        </p:txBody>
      </p:sp>
      <p:sp>
        <p:nvSpPr>
          <p:cNvPr id="4" name="Slide Number Placeholder 3"/>
          <p:cNvSpPr>
            <a:spLocks noGrp="1"/>
          </p:cNvSpPr>
          <p:nvPr>
            <p:ph type="sldNum" sz="quarter" idx="10"/>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B7DC915C-692A-4AB2-9B12-372CFCA4DD79}" type="slidenum">
              <a:rPr kumimoji="0" lang="id-ID"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7</a:t>
            </a:fld>
            <a:endParaRPr kumimoji="0" lang="id-ID"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3684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90563"/>
            <a:ext cx="5629275" cy="316706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 are the dates for our 2023 PSA Grower Trainings in Washington. Visit our website and click on “trainings” for more information and registration links when they’re available. Registration for Washington residents</a:t>
            </a:r>
            <a:r>
              <a:rPr lang="en-US" baseline="0" dirty="0" smtClean="0"/>
              <a:t> is just $25 and that includes the manual and course completion certificate. </a:t>
            </a:r>
          </a:p>
          <a:p>
            <a:pPr marL="171450" indent="-171450">
              <a:buFont typeface="Arial" panose="020B0604020202020204" pitchFamily="34" charset="0"/>
              <a:buChar char="•"/>
            </a:pPr>
            <a:r>
              <a:rPr lang="en-US" baseline="0" dirty="0" smtClean="0"/>
              <a:t>Remember, every farm covered by the FSMA Produce Safety Rule must send at least one supervisor or responsible party through this course.</a:t>
            </a:r>
          </a:p>
          <a:p>
            <a:pPr marL="171450" indent="-171450">
              <a:buFont typeface="Arial" panose="020B0604020202020204" pitchFamily="34" charset="0"/>
              <a:buChar char="•"/>
            </a:pPr>
            <a:r>
              <a:rPr lang="en-US" dirty="0" smtClean="0"/>
              <a:t>We’re also co-hosting a PSA TTT with WRCEFS in Vancouver, WA January 31-February 2, 2023. Registration will</a:t>
            </a:r>
            <a:r>
              <a:rPr lang="en-US" baseline="0" dirty="0" smtClean="0"/>
              <a:t> be available soon, but if you know someone who would like to become a PSA Trainer, they can email me for details. </a:t>
            </a:r>
            <a:endParaRPr lang="en-US" dirty="0"/>
          </a:p>
        </p:txBody>
      </p:sp>
      <p:sp>
        <p:nvSpPr>
          <p:cNvPr id="4" name="Slide Number Placeholder 3"/>
          <p:cNvSpPr>
            <a:spLocks noGrp="1"/>
          </p:cNvSpPr>
          <p:nvPr>
            <p:ph type="sldNum" sz="quarter" idx="10"/>
          </p:nvPr>
        </p:nvSpPr>
        <p:spPr/>
        <p:txBody>
          <a:bodyPr/>
          <a:lstStyle/>
          <a:p>
            <a:pPr marL="0" marR="0" lvl="0" indent="0" algn="r" defTabSz="941923" rtl="0" eaLnBrk="1" fontAlgn="auto" latinLnBrk="0" hangingPunct="1">
              <a:lnSpc>
                <a:spcPct val="100000"/>
              </a:lnSpc>
              <a:spcBef>
                <a:spcPts val="0"/>
              </a:spcBef>
              <a:spcAft>
                <a:spcPts val="0"/>
              </a:spcAft>
              <a:buClrTx/>
              <a:buSzTx/>
              <a:buFontTx/>
              <a:buNone/>
              <a:tabLst/>
              <a:defRPr/>
            </a:pPr>
            <a:fld id="{B7DC915C-692A-4AB2-9B12-372CFCA4DD79}" type="slidenum">
              <a:rPr kumimoji="0" lang="id-ID"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8</a:t>
            </a:fld>
            <a:endParaRPr kumimoji="0" lang="id-ID"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4456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We have several educational resources that came out this year. The first is this set of six berry posters, with</a:t>
            </a:r>
            <a:r>
              <a:rPr lang="en-US" b="0" baseline="0" dirty="0" smtClean="0"/>
              <a:t> text in English and Spanish. (read poster titles)</a:t>
            </a:r>
            <a:r>
              <a:rPr lang="en-US" sz="1200" b="0" i="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posters can be downloaded and printed in large format (up to 24" wide x 36“ tall) or ordered</a:t>
            </a:r>
            <a:r>
              <a:rPr lang="en-US" b="0" baseline="0" dirty="0" smtClean="0"/>
              <a:t> on our program website (</a:t>
            </a:r>
            <a:r>
              <a:rPr lang="en-US" sz="1200" u="sng" kern="1200" dirty="0" smtClean="0">
                <a:solidFill>
                  <a:schemeClr val="tx1"/>
                </a:solidFill>
                <a:effectLst/>
                <a:latin typeface="+mn-lt"/>
                <a:ea typeface="+mn-ea"/>
                <a:cs typeface="+mn-cs"/>
                <a:hlinkClick r:id="rId3"/>
              </a:rPr>
              <a:t>https://agr.wa.gov/producesafety</a:t>
            </a:r>
            <a:r>
              <a:rPr lang="en-US" sz="1200" u="none" kern="1200" dirty="0" smtClean="0">
                <a:solidFill>
                  <a:schemeClr val="tx1"/>
                </a:solidFill>
                <a:effectLst/>
                <a:latin typeface="+mn-lt"/>
                <a:ea typeface="+mn-ea"/>
                <a:cs typeface="+mn-cs"/>
              </a:rPr>
              <a:t> -</a:t>
            </a:r>
            <a:r>
              <a:rPr lang="en-US"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see</a:t>
            </a:r>
            <a:r>
              <a:rPr lang="en-US" sz="1200" u="none" kern="1200" baseline="0" dirty="0" smtClean="0">
                <a:solidFill>
                  <a:schemeClr val="tx1"/>
                </a:solidFill>
                <a:effectLst/>
                <a:latin typeface="+mn-lt"/>
                <a:ea typeface="+mn-ea"/>
                <a:cs typeface="+mn-cs"/>
              </a:rPr>
              <a:t> the Resources page for details).</a:t>
            </a:r>
            <a:endParaRPr lang="en-US" b="0" u="none" dirty="0"/>
          </a:p>
        </p:txBody>
      </p:sp>
      <p:sp>
        <p:nvSpPr>
          <p:cNvPr id="4" name="Slide Number Placeholder 3"/>
          <p:cNvSpPr>
            <a:spLocks noGrp="1"/>
          </p:cNvSpPr>
          <p:nvPr>
            <p:ph type="sldNum" sz="quarter" idx="10"/>
          </p:nvPr>
        </p:nvSpPr>
        <p:spPr/>
        <p:txBody>
          <a:bodyPr/>
          <a:lstStyle/>
          <a:p>
            <a:fld id="{B7DC915C-692A-4AB2-9B12-372CFCA4DD79}" type="slidenum">
              <a:rPr lang="id-ID" smtClean="0"/>
              <a:pPr/>
              <a:t>9</a:t>
            </a:fld>
            <a:endParaRPr lang="id-ID" dirty="0"/>
          </a:p>
        </p:txBody>
      </p:sp>
    </p:spTree>
    <p:extLst>
      <p:ext uri="{BB962C8B-B14F-4D97-AF65-F5344CB8AC3E}">
        <p14:creationId xmlns:p14="http://schemas.microsoft.com/office/powerpoint/2010/main" val="359282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atin typeface="Calibri" panose="020F0502020204030204" pitchFamily="34" charset="0"/>
              </a:defRPr>
            </a:lvl1pPr>
          </a:lstStyle>
          <a:p>
            <a:r>
              <a:rPr lang="en-US"/>
              <a:t>Click to edit Master title style</a:t>
            </a:r>
            <a:endParaRPr lang="id-ID"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id-ID"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3161437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id-ID"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2506693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5333" b="1" cap="all">
                <a:latin typeface="Calibri" panose="020F0502020204030204" pitchFamily="34" charset="0"/>
              </a:defRPr>
            </a:lvl1pPr>
          </a:lstStyle>
          <a:p>
            <a:r>
              <a:rPr lang="en-US"/>
              <a:t>Click to edit Master title style</a:t>
            </a:r>
            <a:endParaRPr lang="id-ID"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latin typeface="Calibri" panose="020F05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269449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id-ID" dirty="0"/>
          </a:p>
        </p:txBody>
      </p:sp>
      <p:sp>
        <p:nvSpPr>
          <p:cNvPr id="3" name="Content Placeholder 2"/>
          <p:cNvSpPr>
            <a:spLocks noGrp="1"/>
          </p:cNvSpPr>
          <p:nvPr>
            <p:ph sz="half" idx="1"/>
          </p:nvPr>
        </p:nvSpPr>
        <p:spPr>
          <a:xfrm>
            <a:off x="609600" y="1600201"/>
            <a:ext cx="5384800" cy="4525963"/>
          </a:xfrm>
        </p:spPr>
        <p:txBody>
          <a:bodyPr/>
          <a:lstStyle>
            <a:lvl1pPr>
              <a:defRPr sz="3733">
                <a:latin typeface="Calibri" panose="020F0502020204030204" pitchFamily="34" charset="0"/>
              </a:defRPr>
            </a:lvl1pPr>
            <a:lvl2pPr>
              <a:defRPr sz="3200">
                <a:latin typeface="Calibri" panose="020F0502020204030204" pitchFamily="34" charset="0"/>
              </a:defRPr>
            </a:lvl2pPr>
            <a:lvl3pPr>
              <a:defRPr sz="2667">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4" name="Content Placeholder 3"/>
          <p:cNvSpPr>
            <a:spLocks noGrp="1"/>
          </p:cNvSpPr>
          <p:nvPr>
            <p:ph sz="half" idx="2"/>
          </p:nvPr>
        </p:nvSpPr>
        <p:spPr>
          <a:xfrm>
            <a:off x="6197600" y="1600201"/>
            <a:ext cx="5384800" cy="4525963"/>
          </a:xfrm>
        </p:spPr>
        <p:txBody>
          <a:bodyPr/>
          <a:lstStyle>
            <a:lvl1pPr>
              <a:defRPr sz="3733">
                <a:latin typeface="Calibri" panose="020F0502020204030204" pitchFamily="34" charset="0"/>
              </a:defRPr>
            </a:lvl1pPr>
            <a:lvl2pPr>
              <a:defRPr sz="3200">
                <a:latin typeface="Calibri" panose="020F0502020204030204" pitchFamily="34" charset="0"/>
              </a:defRPr>
            </a:lvl2pPr>
            <a:lvl3pPr>
              <a:defRPr sz="2667">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498328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id-ID" dirty="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atin typeface="Calibri" panose="020F050202020403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atin typeface="Calibri" panose="020F0502020204030204" pitchFamily="34" charset="0"/>
              </a:defRPr>
            </a:lvl1pPr>
            <a:lvl2pPr>
              <a:defRPr sz="2667">
                <a:latin typeface="Calibri" panose="020F0502020204030204" pitchFamily="34" charset="0"/>
              </a:defRPr>
            </a:lvl2pPr>
            <a:lvl3pPr>
              <a:defRPr sz="2400">
                <a:latin typeface="Calibri" panose="020F0502020204030204" pitchFamily="34" charset="0"/>
              </a:defRPr>
            </a:lvl3pPr>
            <a:lvl4pPr>
              <a:defRPr sz="2133">
                <a:latin typeface="Calibri" panose="020F0502020204030204" pitchFamily="34" charset="0"/>
              </a:defRPr>
            </a:lvl4pPr>
            <a:lvl5pPr>
              <a:defRPr sz="2133">
                <a:latin typeface="Calibri" panose="020F0502020204030204" pitchFamily="34" charset="0"/>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atin typeface="Calibri" panose="020F050202020403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atin typeface="Calibri" panose="020F0502020204030204" pitchFamily="34" charset="0"/>
              </a:defRPr>
            </a:lvl1pPr>
            <a:lvl2pPr>
              <a:defRPr sz="2667">
                <a:latin typeface="Calibri" panose="020F0502020204030204" pitchFamily="34" charset="0"/>
              </a:defRPr>
            </a:lvl2pPr>
            <a:lvl3pPr>
              <a:defRPr sz="2400">
                <a:latin typeface="Calibri" panose="020F0502020204030204" pitchFamily="34" charset="0"/>
              </a:defRPr>
            </a:lvl3pPr>
            <a:lvl4pPr>
              <a:defRPr sz="2133">
                <a:latin typeface="Calibri" panose="020F0502020204030204" pitchFamily="34" charset="0"/>
              </a:defRPr>
            </a:lvl4pPr>
            <a:lvl5pPr>
              <a:defRPr sz="2133">
                <a:latin typeface="Calibri" panose="020F0502020204030204" pitchFamily="34" charset="0"/>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2637536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id-ID" dirty="0"/>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3663072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1291185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49"/>
            <a:ext cx="4011084" cy="1162051"/>
          </a:xfrm>
        </p:spPr>
        <p:txBody>
          <a:bodyPr anchor="b"/>
          <a:lstStyle>
            <a:lvl1pPr algn="l">
              <a:defRPr sz="2667" b="1">
                <a:latin typeface="Calibri" panose="020F0502020204030204" pitchFamily="34" charset="0"/>
              </a:defRPr>
            </a:lvl1pPr>
          </a:lstStyle>
          <a:p>
            <a:r>
              <a:rPr lang="en-US"/>
              <a:t>Click to edit Master title style</a:t>
            </a:r>
            <a:endParaRPr lang="id-ID" dirty="0"/>
          </a:p>
        </p:txBody>
      </p:sp>
      <p:sp>
        <p:nvSpPr>
          <p:cNvPr id="3" name="Content Placeholder 2"/>
          <p:cNvSpPr>
            <a:spLocks noGrp="1"/>
          </p:cNvSpPr>
          <p:nvPr>
            <p:ph idx="1"/>
          </p:nvPr>
        </p:nvSpPr>
        <p:spPr>
          <a:xfrm>
            <a:off x="4766733" y="273053"/>
            <a:ext cx="6815667" cy="5853113"/>
          </a:xfrm>
        </p:spPr>
        <p:txBody>
          <a:bodyPr/>
          <a:lstStyle>
            <a:lvl1pPr>
              <a:defRPr sz="4267">
                <a:latin typeface="Calibri" panose="020F0502020204030204" pitchFamily="34" charset="0"/>
              </a:defRPr>
            </a:lvl1pPr>
            <a:lvl2pPr>
              <a:defRPr sz="3733">
                <a:latin typeface="Calibri" panose="020F0502020204030204" pitchFamily="34" charset="0"/>
              </a:defRPr>
            </a:lvl2pPr>
            <a:lvl3pPr>
              <a:defRPr sz="3200">
                <a:latin typeface="Calibri" panose="020F0502020204030204" pitchFamily="34" charset="0"/>
              </a:defRPr>
            </a:lvl3pPr>
            <a:lvl4pPr>
              <a:defRPr sz="2667">
                <a:latin typeface="Calibri" panose="020F0502020204030204" pitchFamily="34" charset="0"/>
              </a:defRPr>
            </a:lvl4pPr>
            <a:lvl5pPr>
              <a:defRPr sz="2667">
                <a:latin typeface="Calibri" panose="020F0502020204030204" pitchFamily="34" charset="0"/>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867">
                <a:latin typeface="Calibri" panose="020F050202020403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53067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40"/>
          </a:xfrm>
        </p:spPr>
        <p:txBody>
          <a:bodyPr anchor="b"/>
          <a:lstStyle>
            <a:lvl1pPr algn="l">
              <a:defRPr sz="2667" b="1">
                <a:latin typeface="Calibri" panose="020F0502020204030204" pitchFamily="34" charset="0"/>
              </a:defRPr>
            </a:lvl1pPr>
          </a:lstStyle>
          <a:p>
            <a:r>
              <a:rPr lang="en-US"/>
              <a:t>Click to edit Master title style</a:t>
            </a:r>
            <a:endParaRPr lang="id-ID"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atin typeface="Calibri" panose="020F0502020204030204"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endParaRPr lang="id-ID"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atin typeface="Calibri" panose="020F050202020403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3045430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id-ID"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1189937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lvl1pPr>
              <a:defRPr>
                <a:latin typeface="Calibri" panose="020F0502020204030204" pitchFamily="34" charset="0"/>
              </a:defRPr>
            </a:lvl1pPr>
          </a:lstStyle>
          <a:p>
            <a:r>
              <a:rPr lang="en-US"/>
              <a:t>Click to edit Master title style</a:t>
            </a:r>
            <a:endParaRPr lang="id-ID" dirty="0"/>
          </a:p>
        </p:txBody>
      </p:sp>
      <p:sp>
        <p:nvSpPr>
          <p:cNvPr id="3" name="Vertical Text Placeholder 2"/>
          <p:cNvSpPr>
            <a:spLocks noGrp="1"/>
          </p:cNvSpPr>
          <p:nvPr>
            <p:ph type="body" orient="vert" idx="1"/>
          </p:nvPr>
        </p:nvSpPr>
        <p:spPr>
          <a:xfrm>
            <a:off x="609600" y="274640"/>
            <a:ext cx="8026400" cy="5851525"/>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2421321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lvl1pPr>
              <a:defRPr>
                <a:latin typeface="Calibri" panose="020F0502020204030204" pitchFamily="34" charset="0"/>
              </a:defRPr>
            </a:lvl1pPr>
          </a:lstStyle>
          <a:p>
            <a:r>
              <a:rPr lang="en-US"/>
              <a:t>Click to edit Master title style</a:t>
            </a:r>
            <a:endParaRPr lang="id-ID"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Calibri" panose="020F05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id-ID"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1603859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id-ID"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84574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5333" b="1" cap="all">
                <a:latin typeface="Calibri" panose="020F0502020204030204" pitchFamily="34" charset="0"/>
              </a:defRPr>
            </a:lvl1pPr>
          </a:lstStyle>
          <a:p>
            <a:r>
              <a:rPr lang="en-US"/>
              <a:t>Click to edit Master title style</a:t>
            </a:r>
            <a:endParaRPr lang="id-ID"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latin typeface="Calibri" panose="020F0502020204030204"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601717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id-ID" dirty="0"/>
          </a:p>
        </p:txBody>
      </p:sp>
      <p:sp>
        <p:nvSpPr>
          <p:cNvPr id="3" name="Content Placeholder 2"/>
          <p:cNvSpPr>
            <a:spLocks noGrp="1"/>
          </p:cNvSpPr>
          <p:nvPr>
            <p:ph sz="half" idx="1"/>
          </p:nvPr>
        </p:nvSpPr>
        <p:spPr>
          <a:xfrm>
            <a:off x="609600" y="1600201"/>
            <a:ext cx="5384800" cy="4525963"/>
          </a:xfrm>
        </p:spPr>
        <p:txBody>
          <a:bodyPr/>
          <a:lstStyle>
            <a:lvl1pPr>
              <a:defRPr sz="3733">
                <a:latin typeface="Calibri" panose="020F0502020204030204" pitchFamily="34" charset="0"/>
              </a:defRPr>
            </a:lvl1pPr>
            <a:lvl2pPr>
              <a:defRPr sz="3200">
                <a:latin typeface="Calibri" panose="020F0502020204030204" pitchFamily="34" charset="0"/>
              </a:defRPr>
            </a:lvl2pPr>
            <a:lvl3pPr>
              <a:defRPr sz="2667">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4" name="Content Placeholder 3"/>
          <p:cNvSpPr>
            <a:spLocks noGrp="1"/>
          </p:cNvSpPr>
          <p:nvPr>
            <p:ph sz="half" idx="2"/>
          </p:nvPr>
        </p:nvSpPr>
        <p:spPr>
          <a:xfrm>
            <a:off x="6197600" y="1600201"/>
            <a:ext cx="5384800" cy="4525963"/>
          </a:xfrm>
        </p:spPr>
        <p:txBody>
          <a:bodyPr/>
          <a:lstStyle>
            <a:lvl1pPr>
              <a:defRPr sz="3733">
                <a:latin typeface="Calibri" panose="020F0502020204030204" pitchFamily="34" charset="0"/>
              </a:defRPr>
            </a:lvl1pPr>
            <a:lvl2pPr>
              <a:defRPr sz="3200">
                <a:latin typeface="Calibri" panose="020F0502020204030204" pitchFamily="34" charset="0"/>
              </a:defRPr>
            </a:lvl2pPr>
            <a:lvl3pPr>
              <a:defRPr sz="2667">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2777452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id-ID" dirty="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atin typeface="Calibri" panose="020F0502020204030204" pitchFamily="34" charset="0"/>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atin typeface="Calibri" panose="020F0502020204030204" pitchFamily="34" charset="0"/>
              </a:defRPr>
            </a:lvl1pPr>
            <a:lvl2pPr>
              <a:defRPr sz="2667">
                <a:latin typeface="Calibri" panose="020F0502020204030204" pitchFamily="34" charset="0"/>
              </a:defRPr>
            </a:lvl2pPr>
            <a:lvl3pPr>
              <a:defRPr sz="2400">
                <a:latin typeface="Calibri" panose="020F0502020204030204" pitchFamily="34" charset="0"/>
              </a:defRPr>
            </a:lvl3pPr>
            <a:lvl4pPr>
              <a:defRPr sz="2133">
                <a:latin typeface="Calibri" panose="020F0502020204030204" pitchFamily="34" charset="0"/>
              </a:defRPr>
            </a:lvl4pPr>
            <a:lvl5pPr>
              <a:defRPr sz="2133">
                <a:latin typeface="Calibri" panose="020F0502020204030204" pitchFamily="34" charset="0"/>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atin typeface="Calibri" panose="020F0502020204030204" pitchFamily="34" charset="0"/>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3200">
                <a:latin typeface="Calibri" panose="020F0502020204030204" pitchFamily="34" charset="0"/>
              </a:defRPr>
            </a:lvl1pPr>
            <a:lvl2pPr>
              <a:defRPr sz="2667">
                <a:latin typeface="Calibri" panose="020F0502020204030204" pitchFamily="34" charset="0"/>
              </a:defRPr>
            </a:lvl2pPr>
            <a:lvl3pPr>
              <a:defRPr sz="2400">
                <a:latin typeface="Calibri" panose="020F0502020204030204" pitchFamily="34" charset="0"/>
              </a:defRPr>
            </a:lvl3pPr>
            <a:lvl4pPr>
              <a:defRPr sz="2133">
                <a:latin typeface="Calibri" panose="020F0502020204030204" pitchFamily="34" charset="0"/>
              </a:defRPr>
            </a:lvl4pPr>
            <a:lvl5pPr>
              <a:defRPr sz="2133">
                <a:latin typeface="Calibri" panose="020F0502020204030204" pitchFamily="34" charset="0"/>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2984439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id-ID" dirty="0"/>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2601512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2513936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a:latin typeface="Calibri" panose="020F0502020204030204" pitchFamily="34" charset="0"/>
              </a:defRPr>
            </a:lvl1pPr>
          </a:lstStyle>
          <a:p>
            <a:r>
              <a:rPr lang="en-US"/>
              <a:t>Click to edit Master title style</a:t>
            </a:r>
            <a:endParaRPr lang="id-ID" dirty="0"/>
          </a:p>
        </p:txBody>
      </p:sp>
      <p:sp>
        <p:nvSpPr>
          <p:cNvPr id="3" name="Content Placeholder 2"/>
          <p:cNvSpPr>
            <a:spLocks noGrp="1"/>
          </p:cNvSpPr>
          <p:nvPr>
            <p:ph idx="1"/>
          </p:nvPr>
        </p:nvSpPr>
        <p:spPr>
          <a:xfrm>
            <a:off x="4766733" y="273054"/>
            <a:ext cx="6815667" cy="5853113"/>
          </a:xfrm>
        </p:spPr>
        <p:txBody>
          <a:bodyPr/>
          <a:lstStyle>
            <a:lvl1pPr>
              <a:defRPr sz="4267">
                <a:latin typeface="Calibri" panose="020F0502020204030204" pitchFamily="34" charset="0"/>
              </a:defRPr>
            </a:lvl1pPr>
            <a:lvl2pPr>
              <a:defRPr sz="3733">
                <a:latin typeface="Calibri" panose="020F0502020204030204" pitchFamily="34" charset="0"/>
              </a:defRPr>
            </a:lvl2pPr>
            <a:lvl3pPr>
              <a:defRPr sz="3200">
                <a:latin typeface="Calibri" panose="020F0502020204030204" pitchFamily="34" charset="0"/>
              </a:defRPr>
            </a:lvl3pPr>
            <a:lvl4pPr>
              <a:defRPr sz="2667">
                <a:latin typeface="Calibri" panose="020F0502020204030204" pitchFamily="34" charset="0"/>
              </a:defRPr>
            </a:lvl4pPr>
            <a:lvl5pPr>
              <a:defRPr sz="2667">
                <a:latin typeface="Calibri" panose="020F0502020204030204" pitchFamily="34" charset="0"/>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867">
                <a:latin typeface="Calibri" panose="020F0502020204030204" pitchFamily="34" charset="0"/>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1949117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40"/>
          </a:xfrm>
        </p:spPr>
        <p:txBody>
          <a:bodyPr anchor="b"/>
          <a:lstStyle>
            <a:lvl1pPr algn="l">
              <a:defRPr sz="2667" b="1">
                <a:latin typeface="Calibri" panose="020F0502020204030204" pitchFamily="34" charset="0"/>
              </a:defRPr>
            </a:lvl1pPr>
          </a:lstStyle>
          <a:p>
            <a:r>
              <a:rPr lang="en-US"/>
              <a:t>Click to edit Master title style</a:t>
            </a:r>
            <a:endParaRPr lang="id-ID"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atin typeface="Calibri" panose="020F050202020403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Click icon to add picture</a:t>
            </a:r>
            <a:endParaRPr lang="id-ID"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atin typeface="Calibri" panose="020F0502020204030204" pitchFamily="34" charset="0"/>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528150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id-ID"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3435967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lvl1pPr>
              <a:defRPr>
                <a:latin typeface="Calibri" panose="020F0502020204030204" pitchFamily="34" charset="0"/>
              </a:defRPr>
            </a:lvl1pPr>
          </a:lstStyle>
          <a:p>
            <a:r>
              <a:rPr lang="en-US"/>
              <a:t>Click to edit Master title style</a:t>
            </a:r>
            <a:endParaRPr lang="id-ID" dirty="0"/>
          </a:p>
        </p:txBody>
      </p:sp>
      <p:sp>
        <p:nvSpPr>
          <p:cNvPr id="3" name="Vertical Text Placeholder 2"/>
          <p:cNvSpPr>
            <a:spLocks noGrp="1"/>
          </p:cNvSpPr>
          <p:nvPr>
            <p:ph type="body" orient="vert" idx="1"/>
          </p:nvPr>
        </p:nvSpPr>
        <p:spPr>
          <a:xfrm>
            <a:off x="609600" y="274640"/>
            <a:ext cx="8026400" cy="5851525"/>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67B06F3F-0EB0-40C7-A0B0-D9F95977CCC0}" type="datetimeFigureOut">
              <a:rPr lang="id-ID" smtClean="0"/>
              <a:pPr/>
              <a:t>01/12/2022</a:t>
            </a:fld>
            <a:endParaRPr lang="id-ID"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id-ID"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272823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Calibri" panose="020F0502020204030204" pitchFamily="34" charset="0"/>
            </a:endParaRPr>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id-ID"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Calibri" panose="020F0502020204030204" pitchFamily="34" charset="0"/>
              </a:defRPr>
            </a:lvl1pPr>
          </a:lstStyle>
          <a:p>
            <a:fld id="{67B06F3F-0EB0-40C7-A0B0-D9F95977CCC0}" type="datetimeFigureOut">
              <a:rPr lang="id-ID" smtClean="0"/>
              <a:pPr/>
              <a:t>01/12/2022</a:t>
            </a:fld>
            <a:endParaRPr lang="id-ID"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Calibri" panose="020F0502020204030204" pitchFamily="34" charset="0"/>
              </a:defRPr>
            </a:lvl1pPr>
          </a:lstStyle>
          <a:p>
            <a:endParaRPr lang="id-ID"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24111747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1219170" rtl="0" eaLnBrk="1" latinLnBrk="0" hangingPunct="1">
        <a:spcBef>
          <a:spcPct val="0"/>
        </a:spcBef>
        <a:buNone/>
        <a:defRPr sz="5867" kern="1200">
          <a:solidFill>
            <a:schemeClr val="tx1"/>
          </a:solidFill>
          <a:latin typeface="Calibri" panose="020F0502020204030204" pitchFamily="34" charset="0"/>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Calibri" panose="020F050202020403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Calibri" panose="020F050202020403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Calibri" panose="020F050202020403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id-ID"/>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Calibri" panose="020F0502020204030204" pitchFamily="34" charset="0"/>
            </a:endParaRPr>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id-ID"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Calibri" panose="020F0502020204030204" pitchFamily="34" charset="0"/>
              </a:defRPr>
            </a:lvl1pPr>
          </a:lstStyle>
          <a:p>
            <a:fld id="{67B06F3F-0EB0-40C7-A0B0-D9F95977CCC0}" type="datetimeFigureOut">
              <a:rPr lang="id-ID" smtClean="0"/>
              <a:pPr/>
              <a:t>01/12/2022</a:t>
            </a:fld>
            <a:endParaRPr lang="id-ID"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Calibri" panose="020F0502020204030204" pitchFamily="34" charset="0"/>
              </a:defRPr>
            </a:lvl1pPr>
          </a:lstStyle>
          <a:p>
            <a:endParaRPr lang="id-ID"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Calibri" panose="020F0502020204030204" pitchFamily="34" charset="0"/>
              </a:defRPr>
            </a:lvl1pPr>
          </a:lstStyle>
          <a:p>
            <a:fld id="{87FF3BB8-C915-47ED-9B9E-A758672D3CB8}" type="slidenum">
              <a:rPr lang="id-ID" smtClean="0"/>
              <a:pPr/>
              <a:t>‹#›</a:t>
            </a:fld>
            <a:endParaRPr lang="id-ID" dirty="0"/>
          </a:p>
        </p:txBody>
      </p:sp>
    </p:spTree>
    <p:extLst>
      <p:ext uri="{BB962C8B-B14F-4D97-AF65-F5344CB8AC3E}">
        <p14:creationId xmlns:p14="http://schemas.microsoft.com/office/powerpoint/2010/main" val="304395250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1219140" rtl="0" eaLnBrk="1" latinLnBrk="0" hangingPunct="1">
        <a:spcBef>
          <a:spcPct val="0"/>
        </a:spcBef>
        <a:buNone/>
        <a:defRPr sz="5867" kern="1200">
          <a:solidFill>
            <a:schemeClr val="tx1"/>
          </a:solidFill>
          <a:latin typeface="Calibri" panose="020F0502020204030204" pitchFamily="34" charset="0"/>
          <a:ea typeface="+mj-ea"/>
          <a:cs typeface="+mj-cs"/>
        </a:defRPr>
      </a:lvl1pPr>
    </p:titleStyle>
    <p:bodyStyle>
      <a:lvl1pPr marL="457178" indent="-457178" algn="l" defTabSz="1219140" rtl="0" eaLnBrk="1" latinLnBrk="0" hangingPunct="1">
        <a:spcBef>
          <a:spcPct val="20000"/>
        </a:spcBef>
        <a:buFont typeface="Arial" pitchFamily="34" charset="0"/>
        <a:buChar char="•"/>
        <a:defRPr sz="4267" kern="1200">
          <a:solidFill>
            <a:schemeClr val="tx1"/>
          </a:solidFill>
          <a:latin typeface="Calibri" panose="020F0502020204030204" pitchFamily="34" charset="0"/>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Calibri" panose="020F0502020204030204" pitchFamily="34" charset="0"/>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Calibri" panose="020F0502020204030204" pitchFamily="34" charset="0"/>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id-ID"/>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pn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29.jpe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hyperlink" Target="https://resources.producesafetyalliance.cornell.edu/documents/Subpart-E-supplemental-ppt-slides.pptx"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hyperlink" Target="mailto:CFisk@agr.wa.gov" TargetMode="External"/><Relationship Id="rId5" Type="http://schemas.openxmlformats.org/officeDocument/2006/relationships/hyperlink" Target="https://twitter.com/connie_fisk"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12"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2.pn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hyperlink" Target="https://agr.wa.gov/departments/food-safety/produce-safety/produce-safety-trainings"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1F4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1"/>
          <p:cNvSpPr txBox="1">
            <a:spLocks/>
          </p:cNvSpPr>
          <p:nvPr/>
        </p:nvSpPr>
        <p:spPr>
          <a:xfrm>
            <a:off x="1270000" y="1597790"/>
            <a:ext cx="8940800" cy="2844800"/>
          </a:xfrm>
          <a:prstGeom prst="rect">
            <a:avLst/>
          </a:prstGeom>
          <a:noFill/>
          <a:effectLst/>
        </p:spPr>
        <p:txBody>
          <a:bodyPr vert="horz" lIns="121920" tIns="60960" rIns="121920" bIns="60960" rtlCol="0" anchor="ctr">
            <a:noAutofit/>
          </a:bodyPr>
          <a:lstStyle/>
          <a:p>
            <a:pPr defTabSz="1219170">
              <a:spcBef>
                <a:spcPct val="0"/>
              </a:spcBef>
              <a:defRPr/>
            </a:pPr>
            <a:r>
              <a:rPr lang="en-US" sz="4800" b="1" kern="100" dirty="0" smtClean="0">
                <a:solidFill>
                  <a:schemeClr val="bg1"/>
                </a:solidFill>
                <a:latin typeface="Cambria" panose="02040503050406030204" pitchFamily="18" charset="0"/>
                <a:ea typeface="+mj-ea"/>
                <a:cs typeface="Microsoft Sans Serif" panose="020B0604020202020204" pitchFamily="34" charset="0"/>
              </a:rPr>
              <a:t>Produce Safety Update</a:t>
            </a:r>
            <a:endParaRPr lang="en-US" sz="4800" kern="100" dirty="0">
              <a:solidFill>
                <a:schemeClr val="bg1"/>
              </a:solidFill>
              <a:latin typeface="Cambria" panose="02040503050406030204" pitchFamily="18" charset="0"/>
              <a:ea typeface="+mj-ea"/>
              <a:cs typeface="Microsoft Sans Serif" panose="020B0604020202020204" pitchFamily="34" charset="0"/>
            </a:endParaRPr>
          </a:p>
          <a:p>
            <a:pPr defTabSz="1219170">
              <a:spcBef>
                <a:spcPct val="0"/>
              </a:spcBef>
              <a:defRPr/>
            </a:pPr>
            <a:endParaRPr lang="en-US" sz="4800" kern="100" dirty="0">
              <a:solidFill>
                <a:schemeClr val="bg1"/>
              </a:solidFill>
              <a:latin typeface="Cambria" panose="02040503050406030204" pitchFamily="18" charset="0"/>
              <a:ea typeface="+mj-ea"/>
              <a:cs typeface="Microsoft Sans Serif" panose="020B0604020202020204" pitchFamily="34" charset="0"/>
            </a:endParaRPr>
          </a:p>
          <a:p>
            <a:pPr defTabSz="1219170">
              <a:spcBef>
                <a:spcPct val="0"/>
              </a:spcBef>
              <a:defRPr/>
            </a:pPr>
            <a:r>
              <a:rPr lang="en-US" sz="3600" kern="100" dirty="0">
                <a:solidFill>
                  <a:schemeClr val="bg1"/>
                </a:solidFill>
                <a:latin typeface="Cambria" panose="02040503050406030204" pitchFamily="18" charset="0"/>
                <a:ea typeface="+mj-ea"/>
                <a:cs typeface="Microsoft Sans Serif" panose="020B0604020202020204" pitchFamily="34" charset="0"/>
              </a:rPr>
              <a:t>WSWRA </a:t>
            </a:r>
            <a:r>
              <a:rPr lang="en-US" sz="3600" kern="100" dirty="0" smtClean="0">
                <a:solidFill>
                  <a:schemeClr val="bg1"/>
                </a:solidFill>
                <a:latin typeface="Cambria" panose="02040503050406030204" pitchFamily="18" charset="0"/>
                <a:ea typeface="+mj-ea"/>
                <a:cs typeface="Microsoft Sans Serif" panose="020B0604020202020204" pitchFamily="34" charset="0"/>
              </a:rPr>
              <a:t>Annual Conference</a:t>
            </a:r>
          </a:p>
          <a:p>
            <a:pPr defTabSz="1219170">
              <a:spcBef>
                <a:spcPct val="0"/>
              </a:spcBef>
              <a:defRPr/>
            </a:pPr>
            <a:r>
              <a:rPr lang="en-US" sz="3600" kern="100" dirty="0" smtClean="0">
                <a:solidFill>
                  <a:schemeClr val="bg1"/>
                </a:solidFill>
                <a:latin typeface="Cambria" panose="02040503050406030204" pitchFamily="18" charset="0"/>
                <a:ea typeface="+mj-ea"/>
                <a:cs typeface="Microsoft Sans Serif" panose="020B0604020202020204" pitchFamily="34" charset="0"/>
              </a:rPr>
              <a:t>December </a:t>
            </a:r>
            <a:r>
              <a:rPr lang="en-US" sz="3600" kern="100" dirty="0">
                <a:solidFill>
                  <a:schemeClr val="bg1"/>
                </a:solidFill>
                <a:latin typeface="Cambria" panose="02040503050406030204" pitchFamily="18" charset="0"/>
                <a:ea typeface="+mj-ea"/>
                <a:cs typeface="Microsoft Sans Serif" panose="020B0604020202020204" pitchFamily="34" charset="0"/>
              </a:rPr>
              <a:t>2, 2022</a:t>
            </a:r>
            <a:endParaRPr lang="en-US" sz="3200" kern="100" dirty="0">
              <a:solidFill>
                <a:schemeClr val="bg1"/>
              </a:solidFill>
              <a:latin typeface="Sylfaen" panose="010A0502050306030303" pitchFamily="18" charset="0"/>
              <a:cs typeface="Arial" pitchFamily="34" charset="0"/>
            </a:endParaRPr>
          </a:p>
        </p:txBody>
      </p:sp>
      <p:sp>
        <p:nvSpPr>
          <p:cNvPr id="28" name="L-Shape 27"/>
          <p:cNvSpPr/>
          <p:nvPr/>
        </p:nvSpPr>
        <p:spPr>
          <a:xfrm flipV="1">
            <a:off x="1016000" y="1376411"/>
            <a:ext cx="508000" cy="508000"/>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Calibri" panose="020F0502020204030204" pitchFamily="34" charset="0"/>
            </a:endParaRPr>
          </a:p>
        </p:txBody>
      </p:sp>
      <p:sp>
        <p:nvSpPr>
          <p:cNvPr id="29" name="L-Shape 28"/>
          <p:cNvSpPr/>
          <p:nvPr/>
        </p:nvSpPr>
        <p:spPr>
          <a:xfrm rot="16200000" flipV="1">
            <a:off x="1016000" y="4218099"/>
            <a:ext cx="508000" cy="508000"/>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Calibri" panose="020F0502020204030204" pitchFamily="34" charset="0"/>
            </a:endParaRPr>
          </a:p>
        </p:txBody>
      </p:sp>
      <p:cxnSp>
        <p:nvCxnSpPr>
          <p:cNvPr id="8" name="Straight Connector 7"/>
          <p:cNvCxnSpPr/>
          <p:nvPr/>
        </p:nvCxnSpPr>
        <p:spPr>
          <a:xfrm>
            <a:off x="1388533" y="2858196"/>
            <a:ext cx="8652934" cy="338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29600" y="523946"/>
            <a:ext cx="3316224" cy="819844"/>
          </a:xfrm>
          <a:prstGeom prst="rect">
            <a:avLst/>
          </a:prstGeom>
        </p:spPr>
      </p:pic>
      <p:sp>
        <p:nvSpPr>
          <p:cNvPr id="9" name="Title 1"/>
          <p:cNvSpPr>
            <a:spLocks noGrp="1"/>
          </p:cNvSpPr>
          <p:nvPr>
            <p:ph type="ctrTitle"/>
          </p:nvPr>
        </p:nvSpPr>
        <p:spPr>
          <a:xfrm>
            <a:off x="5481356" y="5326731"/>
            <a:ext cx="6348675" cy="1105513"/>
          </a:xfrm>
          <a:noFill/>
        </p:spPr>
        <p:txBody>
          <a:bodyPr anchor="b" anchorCtr="0">
            <a:noAutofit/>
          </a:bodyPr>
          <a:lstStyle/>
          <a:p>
            <a:pPr>
              <a:spcBef>
                <a:spcPts val="1600"/>
              </a:spcBef>
              <a:tabLst>
                <a:tab pos="150280" algn="l"/>
              </a:tabLst>
            </a:pPr>
            <a:r>
              <a:rPr lang="en-US" sz="2400" kern="100" dirty="0" smtClean="0">
                <a:solidFill>
                  <a:schemeClr val="bg1"/>
                </a:solidFill>
              </a:rPr>
              <a:t>Connie Fisk, PhD</a:t>
            </a:r>
            <a:br>
              <a:rPr lang="en-US" sz="2400" kern="100" dirty="0" smtClean="0">
                <a:solidFill>
                  <a:schemeClr val="bg1"/>
                </a:solidFill>
              </a:rPr>
            </a:br>
            <a:r>
              <a:rPr lang="en-US" sz="2400" kern="100" dirty="0" smtClean="0">
                <a:solidFill>
                  <a:schemeClr val="bg1"/>
                </a:solidFill>
              </a:rPr>
              <a:t>WSDA Produce Safety Program Manager</a:t>
            </a:r>
            <a:endParaRPr lang="id-ID" sz="2400" kern="100" dirty="0">
              <a:solidFill>
                <a:schemeClr val="bg1"/>
              </a:solidFill>
            </a:endParaRPr>
          </a:p>
        </p:txBody>
      </p:sp>
    </p:spTree>
    <p:extLst>
      <p:ext uri="{BB962C8B-B14F-4D97-AF65-F5344CB8AC3E}">
        <p14:creationId xmlns:p14="http://schemas.microsoft.com/office/powerpoint/2010/main" val="1239838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822960"/>
            <a:ext cx="11582400"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Calibri" panose="020F05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178538"/>
            <a:ext cx="1398493" cy="586036"/>
          </a:xfrm>
          <a:prstGeom prst="rect">
            <a:avLst/>
          </a:prstGeom>
        </p:spPr>
      </p:pic>
      <p:sp>
        <p:nvSpPr>
          <p:cNvPr id="11" name="L-Shape 10"/>
          <p:cNvSpPr/>
          <p:nvPr/>
        </p:nvSpPr>
        <p:spPr>
          <a:xfrm flipH="1" flipV="1">
            <a:off x="11628395" y="822960"/>
            <a:ext cx="256403" cy="256403"/>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Calibri" panose="020F0502020204030204" pitchFamily="34" charset="0"/>
            </a:endParaRPr>
          </a:p>
        </p:txBody>
      </p:sp>
      <p:sp>
        <p:nvSpPr>
          <p:cNvPr id="12" name="L-Shape 11"/>
          <p:cNvSpPr/>
          <p:nvPr/>
        </p:nvSpPr>
        <p:spPr>
          <a:xfrm rot="5400000" flipH="1" flipV="1">
            <a:off x="11630797" y="6322197"/>
            <a:ext cx="256403" cy="256403"/>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Calibri" panose="020F0502020204030204" pitchFamily="34" charset="0"/>
            </a:endParaRPr>
          </a:p>
        </p:txBody>
      </p:sp>
      <p:pic>
        <p:nvPicPr>
          <p:cNvPr id="4" name="Picture 3" descr="A person wearing a hat and smiling at the camera&#10;&#10;Description automatically generated with medium confidence">
            <a:extLst>
              <a:ext uri="{FF2B5EF4-FFF2-40B4-BE49-F238E27FC236}">
                <a16:creationId xmlns:a16="http://schemas.microsoft.com/office/drawing/2014/main" id="{D5DDB050-B4F6-41BE-FEC4-EB9D477EED32}"/>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2223"/>
          <a:stretch/>
        </p:blipFill>
        <p:spPr>
          <a:xfrm>
            <a:off x="8399009" y="1384644"/>
            <a:ext cx="3218308" cy="4221785"/>
          </a:xfrm>
          <a:prstGeom prst="rect">
            <a:avLst/>
          </a:prstGeom>
          <a:effectLst>
            <a:outerShdw blurRad="50800" dist="38100" dir="2700000" algn="tl" rotWithShape="0">
              <a:prstClr val="black">
                <a:alpha val="40000"/>
              </a:prstClr>
            </a:outerShdw>
          </a:effectLst>
        </p:spPr>
      </p:pic>
      <p:pic>
        <p:nvPicPr>
          <p:cNvPr id="9" name="Picture 8" descr="A group of people posing for a photo&#10;&#10;Description automatically generated">
            <a:extLst>
              <a:ext uri="{FF2B5EF4-FFF2-40B4-BE49-F238E27FC236}">
                <a16:creationId xmlns:a16="http://schemas.microsoft.com/office/drawing/2014/main" id="{07FD07FB-4F7F-0399-8E2E-8017B454898D}"/>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10000" contrast="-10000"/>
                    </a14:imgEffect>
                  </a14:imgLayer>
                </a14:imgProps>
              </a:ext>
              <a:ext uri="{28A0092B-C50C-407E-A947-70E740481C1C}">
                <a14:useLocalDpi xmlns:a14="http://schemas.microsoft.com/office/drawing/2010/main" val="0"/>
              </a:ext>
            </a:extLst>
          </a:blip>
          <a:srcRect/>
          <a:stretch/>
        </p:blipFill>
        <p:spPr>
          <a:xfrm>
            <a:off x="4033445" y="1748913"/>
            <a:ext cx="3952112" cy="3624352"/>
          </a:xfrm>
          <a:prstGeom prst="rect">
            <a:avLst/>
          </a:prstGeom>
          <a:effectLst>
            <a:outerShdw blurRad="50800" dist="38100" dir="2700000" algn="tl" rotWithShape="0">
              <a:prstClr val="black">
                <a:alpha val="40000"/>
              </a:prstClr>
            </a:outerShdw>
          </a:effectLst>
        </p:spPr>
      </p:pic>
      <p:pic>
        <p:nvPicPr>
          <p:cNvPr id="13" name="Picture 12" descr="A picture containing person&#10;&#10;Description automatically generated">
            <a:extLst>
              <a:ext uri="{FF2B5EF4-FFF2-40B4-BE49-F238E27FC236}">
                <a16:creationId xmlns:a16="http://schemas.microsoft.com/office/drawing/2014/main" id="{4E4B27F2-2600-2A74-24D9-5D61CBE621B3}"/>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90000"/>
                    </a14:imgEffect>
                    <a14:imgEffect>
                      <a14:brightnessContrast contrast="-10000"/>
                    </a14:imgEffect>
                  </a14:imgLayer>
                </a14:imgProps>
              </a:ext>
              <a:ext uri="{28A0092B-C50C-407E-A947-70E740481C1C}">
                <a14:useLocalDpi xmlns:a14="http://schemas.microsoft.com/office/drawing/2010/main" val="0"/>
              </a:ext>
            </a:extLst>
          </a:blip>
          <a:srcRect/>
          <a:stretch/>
        </p:blipFill>
        <p:spPr>
          <a:xfrm>
            <a:off x="571992" y="1320504"/>
            <a:ext cx="3048001" cy="4285925"/>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F50F5544-2C6C-48EF-535D-F71A3A5E3352}"/>
              </a:ext>
            </a:extLst>
          </p:cNvPr>
          <p:cNvSpPr txBox="1"/>
          <p:nvPr/>
        </p:nvSpPr>
        <p:spPr>
          <a:xfrm>
            <a:off x="8399008" y="5644199"/>
            <a:ext cx="3229387" cy="830997"/>
          </a:xfrm>
          <a:prstGeom prst="rect">
            <a:avLst/>
          </a:prstGeom>
          <a:noFill/>
        </p:spPr>
        <p:txBody>
          <a:bodyPr wrap="square" rtlCol="0">
            <a:spAutoFit/>
          </a:bodyPr>
          <a:lstStyle/>
          <a:p>
            <a:pPr algn="ctr"/>
            <a:r>
              <a:rPr lang="en-US" sz="2400" dirty="0">
                <a:solidFill>
                  <a:schemeClr val="tx1">
                    <a:lumMod val="65000"/>
                    <a:lumOff val="35000"/>
                  </a:schemeClr>
                </a:solidFill>
              </a:rPr>
              <a:t>Osman Amador of Amador Farms</a:t>
            </a:r>
          </a:p>
        </p:txBody>
      </p:sp>
      <p:sp>
        <p:nvSpPr>
          <p:cNvPr id="16" name="TextBox 15">
            <a:extLst>
              <a:ext uri="{FF2B5EF4-FFF2-40B4-BE49-F238E27FC236}">
                <a16:creationId xmlns:a16="http://schemas.microsoft.com/office/drawing/2014/main" id="{63ACB9DD-090C-3759-7639-93DDBBD099CA}"/>
              </a:ext>
            </a:extLst>
          </p:cNvPr>
          <p:cNvSpPr txBox="1"/>
          <p:nvPr/>
        </p:nvSpPr>
        <p:spPr>
          <a:xfrm>
            <a:off x="4033445" y="5621641"/>
            <a:ext cx="3952112" cy="830997"/>
          </a:xfrm>
          <a:prstGeom prst="rect">
            <a:avLst/>
          </a:prstGeom>
          <a:noFill/>
        </p:spPr>
        <p:txBody>
          <a:bodyPr wrap="square" rtlCol="0">
            <a:spAutoFit/>
          </a:bodyPr>
          <a:lstStyle/>
          <a:p>
            <a:pPr algn="ctr"/>
            <a:r>
              <a:rPr lang="en-US" sz="2400" dirty="0">
                <a:solidFill>
                  <a:schemeClr val="tx1">
                    <a:lumMod val="65000"/>
                    <a:lumOff val="35000"/>
                  </a:schemeClr>
                </a:solidFill>
              </a:rPr>
              <a:t>Haley and Zach of </a:t>
            </a:r>
            <a:br>
              <a:rPr lang="en-US" sz="2400" dirty="0">
                <a:solidFill>
                  <a:schemeClr val="tx1">
                    <a:lumMod val="65000"/>
                    <a:lumOff val="35000"/>
                  </a:schemeClr>
                </a:solidFill>
              </a:rPr>
            </a:br>
            <a:r>
              <a:rPr lang="en-US" sz="2400" dirty="0">
                <a:solidFill>
                  <a:schemeClr val="tx1">
                    <a:lumMod val="65000"/>
                    <a:lumOff val="35000"/>
                  </a:schemeClr>
                </a:solidFill>
              </a:rPr>
              <a:t>Dharma Ridge Farm</a:t>
            </a:r>
          </a:p>
        </p:txBody>
      </p:sp>
      <p:sp>
        <p:nvSpPr>
          <p:cNvPr id="17" name="TextBox 16">
            <a:extLst>
              <a:ext uri="{FF2B5EF4-FFF2-40B4-BE49-F238E27FC236}">
                <a16:creationId xmlns:a16="http://schemas.microsoft.com/office/drawing/2014/main" id="{3FFCFB9D-6205-A68C-C304-7DF9F732F8FF}"/>
              </a:ext>
            </a:extLst>
          </p:cNvPr>
          <p:cNvSpPr txBox="1"/>
          <p:nvPr/>
        </p:nvSpPr>
        <p:spPr>
          <a:xfrm>
            <a:off x="576942" y="5644198"/>
            <a:ext cx="3043051" cy="830997"/>
          </a:xfrm>
          <a:prstGeom prst="rect">
            <a:avLst/>
          </a:prstGeom>
          <a:noFill/>
        </p:spPr>
        <p:txBody>
          <a:bodyPr wrap="square" rtlCol="0">
            <a:spAutoFit/>
          </a:bodyPr>
          <a:lstStyle/>
          <a:p>
            <a:pPr algn="ctr"/>
            <a:r>
              <a:rPr lang="en-US" sz="2400" dirty="0">
                <a:solidFill>
                  <a:schemeClr val="tx1">
                    <a:lumMod val="65000"/>
                    <a:lumOff val="35000"/>
                  </a:schemeClr>
                </a:solidFill>
              </a:rPr>
              <a:t>Val Wall of Whitehorse Meadows Farm</a:t>
            </a:r>
          </a:p>
        </p:txBody>
      </p:sp>
      <p:sp>
        <p:nvSpPr>
          <p:cNvPr id="5" name="TextBox 4">
            <a:extLst>
              <a:ext uri="{FF2B5EF4-FFF2-40B4-BE49-F238E27FC236}">
                <a16:creationId xmlns:a16="http://schemas.microsoft.com/office/drawing/2014/main" id="{49FB2A8F-9A6B-151E-E3BA-853C284F652A}"/>
              </a:ext>
            </a:extLst>
          </p:cNvPr>
          <p:cNvSpPr txBox="1"/>
          <p:nvPr/>
        </p:nvSpPr>
        <p:spPr>
          <a:xfrm>
            <a:off x="304800" y="118872"/>
            <a:ext cx="11786616" cy="646331"/>
          </a:xfrm>
          <a:prstGeom prst="rect">
            <a:avLst/>
          </a:prstGeom>
          <a:noFill/>
        </p:spPr>
        <p:txBody>
          <a:bodyPr wrap="square" rtlCol="0">
            <a:spAutoFit/>
          </a:bodyPr>
          <a:lstStyle/>
          <a:p>
            <a:r>
              <a:rPr lang="en-US" sz="3600" b="1" kern="100" dirty="0" smtClean="0">
                <a:solidFill>
                  <a:srgbClr val="1F4C63"/>
                </a:solidFill>
                <a:latin typeface="Cambria" panose="02040503050406030204" pitchFamily="18" charset="0"/>
                <a:cs typeface="Microsoft Sans Serif" panose="020B0604020202020204" pitchFamily="34" charset="0"/>
              </a:rPr>
              <a:t>Farm Walks Podcast</a:t>
            </a:r>
            <a:endParaRPr lang="en-US" sz="3600" b="1" kern="100" dirty="0">
              <a:solidFill>
                <a:srgbClr val="1F4C63"/>
              </a:solidFill>
              <a:latin typeface="Cambria" panose="02040503050406030204" pitchFamily="18" charset="0"/>
              <a:cs typeface="Microsoft Sans Serif" panose="020B0604020202020204" pitchFamily="34" charset="0"/>
            </a:endParaRPr>
          </a:p>
        </p:txBody>
      </p:sp>
      <p:sp>
        <p:nvSpPr>
          <p:cNvPr id="15" name="L-Shape 14"/>
          <p:cNvSpPr/>
          <p:nvPr/>
        </p:nvSpPr>
        <p:spPr>
          <a:xfrm flipV="1">
            <a:off x="301752" y="822960"/>
            <a:ext cx="256403" cy="256403"/>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Calibri" panose="020F0502020204030204" pitchFamily="34" charset="0"/>
            </a:endParaRPr>
          </a:p>
        </p:txBody>
      </p:sp>
      <p:sp>
        <p:nvSpPr>
          <p:cNvPr id="18" name="L-Shape 17"/>
          <p:cNvSpPr/>
          <p:nvPr/>
        </p:nvSpPr>
        <p:spPr>
          <a:xfrm rot="16200000" flipV="1">
            <a:off x="301752" y="6318504"/>
            <a:ext cx="256403" cy="256403"/>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Calibri" panose="020F0502020204030204" pitchFamily="34" charset="0"/>
            </a:endParaRPr>
          </a:p>
        </p:txBody>
      </p:sp>
      <p:sp>
        <p:nvSpPr>
          <p:cNvPr id="2" name="TextBox 1"/>
          <p:cNvSpPr txBox="1"/>
          <p:nvPr/>
        </p:nvSpPr>
        <p:spPr>
          <a:xfrm>
            <a:off x="5877982" y="149649"/>
            <a:ext cx="3495059" cy="584775"/>
          </a:xfrm>
          <a:prstGeom prst="rect">
            <a:avLst/>
          </a:prstGeom>
          <a:noFill/>
        </p:spPr>
        <p:txBody>
          <a:bodyPr wrap="none" rtlCol="0">
            <a:spAutoFit/>
          </a:bodyPr>
          <a:lstStyle/>
          <a:p>
            <a:r>
              <a:rPr lang="en-US" sz="3200" dirty="0" smtClean="0">
                <a:solidFill>
                  <a:srgbClr val="D45F37"/>
                </a:solidFill>
              </a:rPr>
              <a:t>www.farmwalks.org</a:t>
            </a:r>
            <a:endParaRPr lang="en-US" sz="3200" dirty="0">
              <a:solidFill>
                <a:srgbClr val="D45F37"/>
              </a:solidFill>
            </a:endParaRPr>
          </a:p>
        </p:txBody>
      </p:sp>
    </p:spTree>
    <p:extLst>
      <p:ext uri="{BB962C8B-B14F-4D97-AF65-F5344CB8AC3E}">
        <p14:creationId xmlns:p14="http://schemas.microsoft.com/office/powerpoint/2010/main" val="3711115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193800"/>
            <a:ext cx="11582400" cy="538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Calibri" panose="020F05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178538"/>
            <a:ext cx="1398493" cy="586036"/>
          </a:xfrm>
          <a:prstGeom prst="rect">
            <a:avLst/>
          </a:prstGeom>
        </p:spPr>
      </p:pic>
      <p:sp>
        <p:nvSpPr>
          <p:cNvPr id="5" name="TextBox 4">
            <a:extLst>
              <a:ext uri="{FF2B5EF4-FFF2-40B4-BE49-F238E27FC236}">
                <a16:creationId xmlns:a16="http://schemas.microsoft.com/office/drawing/2014/main" id="{49FB2A8F-9A6B-151E-E3BA-853C284F652A}"/>
              </a:ext>
            </a:extLst>
          </p:cNvPr>
          <p:cNvSpPr txBox="1"/>
          <p:nvPr/>
        </p:nvSpPr>
        <p:spPr>
          <a:xfrm>
            <a:off x="304800" y="118872"/>
            <a:ext cx="11786616" cy="1200329"/>
          </a:xfrm>
          <a:prstGeom prst="rect">
            <a:avLst/>
          </a:prstGeom>
          <a:noFill/>
        </p:spPr>
        <p:txBody>
          <a:bodyPr wrap="square" rtlCol="0">
            <a:spAutoFit/>
          </a:bodyPr>
          <a:lstStyle/>
          <a:p>
            <a:r>
              <a:rPr lang="en-US" sz="3600" b="1" kern="100" dirty="0" smtClean="0">
                <a:solidFill>
                  <a:srgbClr val="1F4C63"/>
                </a:solidFill>
                <a:latin typeface="Cambria" panose="02040503050406030204" pitchFamily="18" charset="0"/>
                <a:cs typeface="Microsoft Sans Serif" panose="020B0604020202020204" pitchFamily="34" charset="0"/>
              </a:rPr>
              <a:t>Interactive </a:t>
            </a:r>
            <a:r>
              <a:rPr lang="en-US" sz="3600" b="1" kern="100" dirty="0">
                <a:solidFill>
                  <a:srgbClr val="1F4C63"/>
                </a:solidFill>
                <a:latin typeface="Cambria" panose="02040503050406030204" pitchFamily="18" charset="0"/>
                <a:cs typeface="Microsoft Sans Serif" panose="020B0604020202020204" pitchFamily="34" charset="0"/>
              </a:rPr>
              <a:t>Cleaning and Sanitizing </a:t>
            </a:r>
            <a:br>
              <a:rPr lang="en-US" sz="3600" b="1" kern="100" dirty="0">
                <a:solidFill>
                  <a:srgbClr val="1F4C63"/>
                </a:solidFill>
                <a:latin typeface="Cambria" panose="02040503050406030204" pitchFamily="18" charset="0"/>
                <a:cs typeface="Microsoft Sans Serif" panose="020B0604020202020204" pitchFamily="34" charset="0"/>
              </a:rPr>
            </a:br>
            <a:r>
              <a:rPr lang="en-US" sz="3600" b="1" kern="100" dirty="0" smtClean="0">
                <a:solidFill>
                  <a:srgbClr val="1F4C63"/>
                </a:solidFill>
                <a:latin typeface="Cambria" panose="02040503050406030204" pitchFamily="18" charset="0"/>
                <a:cs typeface="Microsoft Sans Serif" panose="020B0604020202020204" pitchFamily="34" charset="0"/>
              </a:rPr>
              <a:t>Online Learning Modules</a:t>
            </a:r>
            <a:endParaRPr lang="en-US" sz="3600" b="1" kern="100" dirty="0">
              <a:solidFill>
                <a:srgbClr val="1F4C63"/>
              </a:solidFill>
              <a:latin typeface="Cambria" panose="02040503050406030204" pitchFamily="18" charset="0"/>
              <a:cs typeface="Microsoft Sans Serif" panose="020B0604020202020204" pitchFamily="34" charset="0"/>
            </a:endParaRPr>
          </a:p>
        </p:txBody>
      </p:sp>
      <p:pic>
        <p:nvPicPr>
          <p:cNvPr id="3" name="Picture 2">
            <a:extLst>
              <a:ext uri="{FF2B5EF4-FFF2-40B4-BE49-F238E27FC236}">
                <a16:creationId xmlns:a16="http://schemas.microsoft.com/office/drawing/2014/main" id="{B6221287-202A-14A0-446D-707D54585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24" y="1259345"/>
            <a:ext cx="5795139" cy="5252214"/>
          </a:xfrm>
          <a:prstGeom prst="rect">
            <a:avLst/>
          </a:prstGeom>
        </p:spPr>
      </p:pic>
      <p:pic>
        <p:nvPicPr>
          <p:cNvPr id="10" name="Picture 9">
            <a:extLst>
              <a:ext uri="{FF2B5EF4-FFF2-40B4-BE49-F238E27FC236}">
                <a16:creationId xmlns:a16="http://schemas.microsoft.com/office/drawing/2014/main" id="{75A7F77B-8A80-17D2-1FEA-4282B8B85F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87" y="1573192"/>
            <a:ext cx="5518100" cy="3114686"/>
          </a:xfrm>
          <a:prstGeom prst="rect">
            <a:avLst/>
          </a:prstGeom>
        </p:spPr>
      </p:pic>
      <p:sp>
        <p:nvSpPr>
          <p:cNvPr id="9" name="L-Shape 8"/>
          <p:cNvSpPr/>
          <p:nvPr/>
        </p:nvSpPr>
        <p:spPr>
          <a:xfrm flipH="1" flipV="1">
            <a:off x="11635982" y="1189326"/>
            <a:ext cx="256403" cy="256403"/>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id-ID" sz="2400" dirty="0">
              <a:solidFill>
                <a:prstClr val="white"/>
              </a:solidFill>
              <a:latin typeface="Calibri" panose="020F0502020204030204" pitchFamily="34" charset="0"/>
            </a:endParaRPr>
          </a:p>
        </p:txBody>
      </p:sp>
      <p:sp>
        <p:nvSpPr>
          <p:cNvPr id="13" name="L-Shape 12"/>
          <p:cNvSpPr/>
          <p:nvPr/>
        </p:nvSpPr>
        <p:spPr>
          <a:xfrm rot="5400000" flipH="1" flipV="1">
            <a:off x="11635982" y="6323501"/>
            <a:ext cx="256403" cy="256403"/>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id-ID" sz="2400" dirty="0">
              <a:solidFill>
                <a:prstClr val="white"/>
              </a:solidFill>
              <a:latin typeface="Calibri" panose="020F0502020204030204" pitchFamily="34" charset="0"/>
            </a:endParaRPr>
          </a:p>
        </p:txBody>
      </p:sp>
      <p:sp>
        <p:nvSpPr>
          <p:cNvPr id="11" name="TextBox 10"/>
          <p:cNvSpPr txBox="1"/>
          <p:nvPr/>
        </p:nvSpPr>
        <p:spPr>
          <a:xfrm>
            <a:off x="6907045" y="6095023"/>
            <a:ext cx="4304383" cy="584775"/>
          </a:xfrm>
          <a:prstGeom prst="rect">
            <a:avLst/>
          </a:prstGeom>
          <a:noFill/>
        </p:spPr>
        <p:txBody>
          <a:bodyPr wrap="none" rtlCol="0">
            <a:spAutoFit/>
          </a:bodyPr>
          <a:lstStyle/>
          <a:p>
            <a:r>
              <a:rPr lang="en-US" sz="3200" dirty="0">
                <a:solidFill>
                  <a:srgbClr val="D45F37"/>
                </a:solidFill>
              </a:rPr>
              <a:t>farmsanitizing.nmsu.edu</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3178" y="4986732"/>
            <a:ext cx="1072116" cy="1072116"/>
          </a:xfrm>
          <a:prstGeom prst="rect">
            <a:avLst/>
          </a:prstGeom>
        </p:spPr>
      </p:pic>
    </p:spTree>
    <p:extLst>
      <p:ext uri="{BB962C8B-B14F-4D97-AF65-F5344CB8AC3E}">
        <p14:creationId xmlns:p14="http://schemas.microsoft.com/office/powerpoint/2010/main" val="231227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4800" y="887505"/>
            <a:ext cx="11582400" cy="56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id-ID"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5" name="TextBox 14"/>
          <p:cNvSpPr txBox="1"/>
          <p:nvPr/>
        </p:nvSpPr>
        <p:spPr>
          <a:xfrm>
            <a:off x="304801" y="122743"/>
            <a:ext cx="11789348" cy="64922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smtClean="0">
                <a:ln>
                  <a:noFill/>
                </a:ln>
                <a:solidFill>
                  <a:srgbClr val="1F4C63"/>
                </a:solidFill>
                <a:effectLst/>
                <a:uLnTx/>
                <a:uFillTx/>
                <a:latin typeface="Cambria" panose="02040503050406030204" pitchFamily="18" charset="0"/>
                <a:ea typeface="+mn-ea"/>
                <a:cs typeface="Microsoft Sans Serif" panose="020B0604020202020204" pitchFamily="34" charset="0"/>
              </a:rPr>
              <a:t>Produce Farm Inventory</a:t>
            </a:r>
            <a:endParaRPr kumimoji="0" lang="en-US" sz="3600" b="1" i="0" u="none" strike="noStrike" kern="100" cap="none" spc="0" normalizeH="0" baseline="0" noProof="0" dirty="0">
              <a:ln>
                <a:noFill/>
              </a:ln>
              <a:solidFill>
                <a:srgbClr val="1F4C63"/>
              </a:solidFill>
              <a:effectLst/>
              <a:uLnTx/>
              <a:uFillTx/>
              <a:latin typeface="Cambria" panose="02040503050406030204" pitchFamily="18" charset="0"/>
              <a:ea typeface="+mn-ea"/>
              <a:cs typeface="Microsoft Sans Serif" panose="020B0604020202020204" pitchFamily="34" charset="0"/>
            </a:endParaRPr>
          </a:p>
        </p:txBody>
      </p:sp>
      <p:graphicFrame>
        <p:nvGraphicFramePr>
          <p:cNvPr id="16" name="Content Placeholder 3"/>
          <p:cNvGraphicFramePr>
            <a:graphicFrameLocks noGrp="1"/>
          </p:cNvGraphicFramePr>
          <p:nvPr>
            <p:ph idx="1"/>
            <p:extLst>
              <p:ext uri="{D42A27DB-BD31-4B8C-83A1-F6EECF244321}">
                <p14:modId xmlns:p14="http://schemas.microsoft.com/office/powerpoint/2010/main" val="1327119916"/>
              </p:ext>
            </p:extLst>
          </p:nvPr>
        </p:nvGraphicFramePr>
        <p:xfrm>
          <a:off x="853440" y="1452133"/>
          <a:ext cx="4998720" cy="3413760"/>
        </p:xfrm>
        <a:graphic>
          <a:graphicData uri="http://schemas.openxmlformats.org/drawingml/2006/table">
            <a:tbl>
              <a:tblPr firstRow="1" bandRow="1">
                <a:tableStyleId>{46F890A9-2807-4EBB-B81D-B2AA78EC7F39}</a:tableStyleId>
              </a:tblPr>
              <a:tblGrid>
                <a:gridCol w="3048000">
                  <a:extLst>
                    <a:ext uri="{9D8B030D-6E8A-4147-A177-3AD203B41FA5}">
                      <a16:colId xmlns:a16="http://schemas.microsoft.com/office/drawing/2014/main" val="20000"/>
                    </a:ext>
                  </a:extLst>
                </a:gridCol>
                <a:gridCol w="1950720">
                  <a:extLst>
                    <a:ext uri="{9D8B030D-6E8A-4147-A177-3AD203B41FA5}">
                      <a16:colId xmlns:a16="http://schemas.microsoft.com/office/drawing/2014/main" val="20001"/>
                    </a:ext>
                  </a:extLst>
                </a:gridCol>
              </a:tblGrid>
              <a:tr h="853440">
                <a:tc>
                  <a:txBody>
                    <a:bodyPr/>
                    <a:lstStyle/>
                    <a:p>
                      <a:pPr marL="115888"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Calibri" panose="020F0502020204030204" pitchFamily="34" charset="0"/>
                        </a:rPr>
                        <a:t>Large Covered Farms </a:t>
                      </a:r>
                      <a:r>
                        <a:rPr lang="en-US" sz="2400" dirty="0"/>
                        <a:t>(&gt;$500K)</a:t>
                      </a:r>
                      <a:endParaRPr lang="en-US" sz="2400" b="0" dirty="0">
                        <a:latin typeface="+mn-lt"/>
                      </a:endParaRPr>
                    </a:p>
                  </a:txBody>
                  <a:tcPr marL="121920" marR="121920" marT="60960" marB="6096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45F37"/>
                    </a:solidFill>
                  </a:tcPr>
                </a:tc>
                <a:tc>
                  <a:txBody>
                    <a:bodyPr/>
                    <a:lstStyle/>
                    <a:p>
                      <a:pPr marL="0" marR="0" algn="ctr">
                        <a:lnSpc>
                          <a:spcPct val="115000"/>
                        </a:lnSpc>
                        <a:spcBef>
                          <a:spcPts val="200"/>
                        </a:spcBef>
                        <a:spcAft>
                          <a:spcPts val="200"/>
                        </a:spcAft>
                      </a:pPr>
                      <a:r>
                        <a:rPr lang="en-US" sz="2400" b="0" dirty="0">
                          <a:solidFill>
                            <a:schemeClr val="tx1">
                              <a:lumMod val="75000"/>
                              <a:lumOff val="25000"/>
                            </a:schemeClr>
                          </a:solidFill>
                          <a:latin typeface="Calibri" panose="020F0502020204030204" pitchFamily="34" charset="0"/>
                        </a:rPr>
                        <a:t>436</a:t>
                      </a:r>
                      <a:endParaRPr lang="en-US" sz="2400" b="0" dirty="0">
                        <a:solidFill>
                          <a:schemeClr val="tx1">
                            <a:lumMod val="75000"/>
                            <a:lumOff val="25000"/>
                          </a:schemeClr>
                        </a:solidFill>
                        <a:latin typeface="Calibri" panose="020F0502020204030204" pitchFamily="34" charset="0"/>
                        <a:ea typeface="Times New Roman"/>
                      </a:endParaRPr>
                    </a:p>
                  </a:txBody>
                  <a:tcPr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F1F5"/>
                    </a:solidFill>
                  </a:tcPr>
                </a:tc>
                <a:extLst>
                  <a:ext uri="{0D108BD9-81ED-4DB2-BD59-A6C34878D82A}">
                    <a16:rowId xmlns:a16="http://schemas.microsoft.com/office/drawing/2014/main" val="10001"/>
                  </a:ext>
                </a:extLst>
              </a:tr>
              <a:tr h="853440">
                <a:tc>
                  <a:txBody>
                    <a:bodyPr/>
                    <a:lstStyle/>
                    <a:p>
                      <a:pPr marL="115888" indent="0"/>
                      <a:r>
                        <a:rPr lang="en-US" sz="2400" b="1" dirty="0">
                          <a:solidFill>
                            <a:schemeClr val="bg1"/>
                          </a:solidFill>
                          <a:latin typeface="Calibri" panose="020F0502020204030204" pitchFamily="34" charset="0"/>
                        </a:rPr>
                        <a:t>Small Covered Farms (&gt;$250K-500K)</a:t>
                      </a:r>
                    </a:p>
                  </a:txBody>
                  <a:tcPr marL="121920" marR="121920" marT="60960" marB="6096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45F37"/>
                    </a:solidFill>
                  </a:tcPr>
                </a:tc>
                <a:tc>
                  <a:txBody>
                    <a:bodyPr/>
                    <a:lstStyle/>
                    <a:p>
                      <a:pPr marL="0" marR="0" algn="ctr">
                        <a:lnSpc>
                          <a:spcPct val="115000"/>
                        </a:lnSpc>
                        <a:spcBef>
                          <a:spcPts val="200"/>
                        </a:spcBef>
                        <a:spcAft>
                          <a:spcPts val="200"/>
                        </a:spcAft>
                      </a:pPr>
                      <a:r>
                        <a:rPr lang="en-US" sz="2400" dirty="0" smtClean="0">
                          <a:solidFill>
                            <a:schemeClr val="tx1">
                              <a:lumMod val="75000"/>
                              <a:lumOff val="25000"/>
                            </a:schemeClr>
                          </a:solidFill>
                          <a:latin typeface="Calibri" panose="020F0502020204030204" pitchFamily="34" charset="0"/>
                          <a:ea typeface="+mn-ea"/>
                        </a:rPr>
                        <a:t>144</a:t>
                      </a:r>
                      <a:endParaRPr lang="en-US" sz="2400" dirty="0">
                        <a:solidFill>
                          <a:schemeClr val="tx1">
                            <a:lumMod val="75000"/>
                            <a:lumOff val="25000"/>
                          </a:schemeClr>
                        </a:solidFill>
                        <a:latin typeface="Calibri" panose="020F0502020204030204" pitchFamily="34" charset="0"/>
                        <a:ea typeface="Times New Roman"/>
                      </a:endParaRPr>
                    </a:p>
                  </a:txBody>
                  <a:tcPr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F1F5"/>
                    </a:solidFill>
                  </a:tcPr>
                </a:tc>
                <a:extLst>
                  <a:ext uri="{0D108BD9-81ED-4DB2-BD59-A6C34878D82A}">
                    <a16:rowId xmlns:a16="http://schemas.microsoft.com/office/drawing/2014/main" val="10002"/>
                  </a:ext>
                </a:extLst>
              </a:tr>
              <a:tr h="853440">
                <a:tc>
                  <a:txBody>
                    <a:bodyPr/>
                    <a:lstStyle/>
                    <a:p>
                      <a:pPr marL="115888" indent="0" algn="l"/>
                      <a:r>
                        <a:rPr lang="en-US" sz="2400" b="1" dirty="0">
                          <a:solidFill>
                            <a:schemeClr val="bg1"/>
                          </a:solidFill>
                          <a:latin typeface="Calibri" panose="020F0502020204030204" pitchFamily="34" charset="0"/>
                        </a:rPr>
                        <a:t>Very Small Covered Farms (&gt;$25K-250K)</a:t>
                      </a:r>
                    </a:p>
                  </a:txBody>
                  <a:tcPr marL="121920" marR="121920" marT="60960" marB="6096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45F37"/>
                    </a:solidFill>
                  </a:tcPr>
                </a:tc>
                <a:tc>
                  <a:txBody>
                    <a:bodyPr/>
                    <a:lstStyle/>
                    <a:p>
                      <a:pPr marL="0" marR="0" algn="ctr" defTabSz="914400" rtl="0" eaLnBrk="1" latinLnBrk="0" hangingPunct="1">
                        <a:lnSpc>
                          <a:spcPct val="115000"/>
                        </a:lnSpc>
                        <a:spcBef>
                          <a:spcPts val="200"/>
                        </a:spcBef>
                        <a:spcAft>
                          <a:spcPts val="200"/>
                        </a:spcAft>
                      </a:pPr>
                      <a:r>
                        <a:rPr lang="en-US" sz="2400" kern="1200" dirty="0" smtClean="0">
                          <a:solidFill>
                            <a:schemeClr val="tx1">
                              <a:lumMod val="75000"/>
                              <a:lumOff val="25000"/>
                            </a:schemeClr>
                          </a:solidFill>
                          <a:latin typeface="Calibri" panose="020F0502020204030204" pitchFamily="34" charset="0"/>
                          <a:ea typeface="+mn-ea"/>
                          <a:cs typeface="+mn-cs"/>
                        </a:rPr>
                        <a:t>252</a:t>
                      </a:r>
                      <a:endParaRPr lang="en-US" sz="2400" kern="1200" dirty="0">
                        <a:solidFill>
                          <a:schemeClr val="tx1">
                            <a:lumMod val="75000"/>
                            <a:lumOff val="25000"/>
                          </a:schemeClr>
                        </a:solidFill>
                        <a:latin typeface="Calibri" panose="020F0502020204030204" pitchFamily="34" charset="0"/>
                        <a:ea typeface="+mn-ea"/>
                        <a:cs typeface="+mn-cs"/>
                      </a:endParaRPr>
                    </a:p>
                  </a:txBody>
                  <a:tcPr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F1F5"/>
                    </a:solidFill>
                  </a:tcPr>
                </a:tc>
                <a:extLst>
                  <a:ext uri="{0D108BD9-81ED-4DB2-BD59-A6C34878D82A}">
                    <a16:rowId xmlns:a16="http://schemas.microsoft.com/office/drawing/2014/main" val="10003"/>
                  </a:ext>
                </a:extLst>
              </a:tr>
              <a:tr h="853440">
                <a:tc>
                  <a:txBody>
                    <a:bodyPr/>
                    <a:lstStyle/>
                    <a:p>
                      <a:pPr marL="115888" indent="0" algn="l"/>
                      <a:r>
                        <a:rPr lang="en-US" sz="2400" b="1" dirty="0">
                          <a:solidFill>
                            <a:schemeClr val="bg1"/>
                          </a:solidFill>
                          <a:latin typeface="Calibri" panose="020F0502020204030204" pitchFamily="34" charset="0"/>
                        </a:rPr>
                        <a:t>Current Total Covered Farms</a:t>
                      </a:r>
                    </a:p>
                  </a:txBody>
                  <a:tcPr marL="121920" marR="121920" marT="60960" marB="6096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45F37"/>
                    </a:solidFill>
                  </a:tcPr>
                </a:tc>
                <a:tc>
                  <a:txBody>
                    <a:bodyPr/>
                    <a:lstStyle/>
                    <a:p>
                      <a:pPr marL="0" marR="0" algn="ctr" defTabSz="914400" rtl="0" eaLnBrk="1" latinLnBrk="0" hangingPunct="1">
                        <a:lnSpc>
                          <a:spcPct val="115000"/>
                        </a:lnSpc>
                        <a:spcBef>
                          <a:spcPts val="200"/>
                        </a:spcBef>
                        <a:spcAft>
                          <a:spcPts val="200"/>
                        </a:spcAft>
                      </a:pPr>
                      <a:r>
                        <a:rPr lang="en-US" sz="2400" b="1" kern="1200" dirty="0" smtClean="0">
                          <a:solidFill>
                            <a:schemeClr val="tx1">
                              <a:lumMod val="75000"/>
                              <a:lumOff val="25000"/>
                            </a:schemeClr>
                          </a:solidFill>
                          <a:latin typeface="Calibri" panose="020F0502020204030204" pitchFamily="34" charset="0"/>
                          <a:ea typeface="+mn-ea"/>
                          <a:cs typeface="+mn-cs"/>
                        </a:rPr>
                        <a:t>832</a:t>
                      </a:r>
                      <a:endParaRPr lang="en-US" sz="2400" b="1" kern="1200" dirty="0">
                        <a:solidFill>
                          <a:schemeClr val="tx1">
                            <a:lumMod val="75000"/>
                            <a:lumOff val="25000"/>
                          </a:schemeClr>
                        </a:solidFill>
                        <a:latin typeface="Calibri" panose="020F0502020204030204" pitchFamily="34" charset="0"/>
                        <a:ea typeface="+mn-ea"/>
                        <a:cs typeface="+mn-cs"/>
                      </a:endParaRPr>
                    </a:p>
                  </a:txBody>
                  <a:tcPr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D0E3EA"/>
                    </a:solidFill>
                  </a:tcPr>
                </a:tc>
                <a:extLst>
                  <a:ext uri="{0D108BD9-81ED-4DB2-BD59-A6C34878D82A}">
                    <a16:rowId xmlns:a16="http://schemas.microsoft.com/office/drawing/2014/main" val="246378471"/>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178538"/>
            <a:ext cx="1398493" cy="586036"/>
          </a:xfrm>
          <a:prstGeom prst="rect">
            <a:avLst/>
          </a:prstGeom>
        </p:spPr>
      </p:pic>
      <p:graphicFrame>
        <p:nvGraphicFramePr>
          <p:cNvPr id="10" name="Content Placeholder 3"/>
          <p:cNvGraphicFramePr>
            <a:graphicFrameLocks/>
          </p:cNvGraphicFramePr>
          <p:nvPr>
            <p:extLst>
              <p:ext uri="{D42A27DB-BD31-4B8C-83A1-F6EECF244321}">
                <p14:modId xmlns:p14="http://schemas.microsoft.com/office/powerpoint/2010/main" val="1172166278"/>
              </p:ext>
            </p:extLst>
          </p:nvPr>
        </p:nvGraphicFramePr>
        <p:xfrm>
          <a:off x="6370320" y="1452133"/>
          <a:ext cx="4998720" cy="3413760"/>
        </p:xfrm>
        <a:graphic>
          <a:graphicData uri="http://schemas.openxmlformats.org/drawingml/2006/table">
            <a:tbl>
              <a:tblPr firstRow="1" bandRow="1">
                <a:tableStyleId>{46F890A9-2807-4EBB-B81D-B2AA78EC7F39}</a:tableStyleId>
              </a:tblPr>
              <a:tblGrid>
                <a:gridCol w="3048000">
                  <a:extLst>
                    <a:ext uri="{9D8B030D-6E8A-4147-A177-3AD203B41FA5}">
                      <a16:colId xmlns:a16="http://schemas.microsoft.com/office/drawing/2014/main" val="20000"/>
                    </a:ext>
                  </a:extLst>
                </a:gridCol>
                <a:gridCol w="1950720">
                  <a:extLst>
                    <a:ext uri="{9D8B030D-6E8A-4147-A177-3AD203B41FA5}">
                      <a16:colId xmlns:a16="http://schemas.microsoft.com/office/drawing/2014/main" val="20001"/>
                    </a:ext>
                  </a:extLst>
                </a:gridCol>
              </a:tblGrid>
              <a:tr h="853440">
                <a:tc>
                  <a:txBody>
                    <a:bodyPr/>
                    <a:lstStyle/>
                    <a:p>
                      <a:pPr marL="115888" marR="0" lvl="0" indent="0" algn="l" defTabSz="914400" rtl="0" eaLnBrk="1" fontAlgn="auto" latinLnBrk="0" hangingPunct="1">
                        <a:lnSpc>
                          <a:spcPct val="100000"/>
                        </a:lnSpc>
                        <a:spcBef>
                          <a:spcPts val="0"/>
                        </a:spcBef>
                        <a:spcAft>
                          <a:spcPts val="0"/>
                        </a:spcAft>
                        <a:buClrTx/>
                        <a:buSzTx/>
                        <a:buFontTx/>
                        <a:buNone/>
                        <a:tabLst/>
                        <a:defRPr/>
                      </a:pPr>
                      <a:r>
                        <a:rPr lang="en-US" sz="2400" b="1">
                          <a:latin typeface="+mn-lt"/>
                        </a:rPr>
                        <a:t>Farms w/ Produce Sales ≤$25K</a:t>
                      </a:r>
                    </a:p>
                  </a:txBody>
                  <a:tcPr marL="121920" marR="121920" marT="60960" marB="6096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45F37"/>
                    </a:solidFill>
                  </a:tcPr>
                </a:tc>
                <a:tc>
                  <a:txBody>
                    <a:bodyPr/>
                    <a:lstStyle/>
                    <a:p>
                      <a:pPr marL="0" marR="0" algn="ctr">
                        <a:lnSpc>
                          <a:spcPct val="115000"/>
                        </a:lnSpc>
                        <a:spcBef>
                          <a:spcPts val="200"/>
                        </a:spcBef>
                        <a:spcAft>
                          <a:spcPts val="200"/>
                        </a:spcAft>
                      </a:pPr>
                      <a:r>
                        <a:rPr lang="en-US" sz="2400" b="0" dirty="0" smtClean="0">
                          <a:solidFill>
                            <a:schemeClr val="tx1">
                              <a:lumMod val="75000"/>
                              <a:lumOff val="25000"/>
                            </a:schemeClr>
                          </a:solidFill>
                          <a:latin typeface="Calibri" panose="020F0502020204030204" pitchFamily="34" charset="0"/>
                        </a:rPr>
                        <a:t>224</a:t>
                      </a:r>
                      <a:endParaRPr lang="en-US" sz="2400" b="0" dirty="0">
                        <a:solidFill>
                          <a:schemeClr val="tx1">
                            <a:lumMod val="75000"/>
                            <a:lumOff val="25000"/>
                          </a:schemeClr>
                        </a:solidFill>
                        <a:latin typeface="Calibri" panose="020F0502020204030204" pitchFamily="34" charset="0"/>
                        <a:ea typeface="Times New Roman"/>
                      </a:endParaRPr>
                    </a:p>
                  </a:txBody>
                  <a:tcPr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F1F5"/>
                    </a:solidFill>
                  </a:tcPr>
                </a:tc>
                <a:extLst>
                  <a:ext uri="{0D108BD9-81ED-4DB2-BD59-A6C34878D82A}">
                    <a16:rowId xmlns:a16="http://schemas.microsoft.com/office/drawing/2014/main" val="10001"/>
                  </a:ext>
                </a:extLst>
              </a:tr>
              <a:tr h="853440">
                <a:tc>
                  <a:txBody>
                    <a:bodyPr/>
                    <a:lstStyle/>
                    <a:p>
                      <a:pPr marL="115888" indent="0"/>
                      <a:r>
                        <a:rPr lang="en-US" sz="2400" b="1" dirty="0" smtClean="0">
                          <a:solidFill>
                            <a:schemeClr val="bg1"/>
                          </a:solidFill>
                          <a:latin typeface="Calibri" panose="020F0502020204030204" pitchFamily="34" charset="0"/>
                        </a:rPr>
                        <a:t>ONLY Rarely Consumed Raw</a:t>
                      </a:r>
                      <a:endParaRPr lang="en-US" sz="2400" b="1" dirty="0">
                        <a:solidFill>
                          <a:schemeClr val="bg1"/>
                        </a:solidFill>
                        <a:latin typeface="Calibri" panose="020F0502020204030204" pitchFamily="34" charset="0"/>
                      </a:endParaRPr>
                    </a:p>
                  </a:txBody>
                  <a:tcPr marL="121920" marR="121920" marT="60960" marB="6096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45F37"/>
                    </a:solidFill>
                  </a:tcPr>
                </a:tc>
                <a:tc>
                  <a:txBody>
                    <a:bodyPr/>
                    <a:lstStyle/>
                    <a:p>
                      <a:pPr marL="0" marR="0" algn="ctr">
                        <a:lnSpc>
                          <a:spcPct val="115000"/>
                        </a:lnSpc>
                        <a:spcBef>
                          <a:spcPts val="200"/>
                        </a:spcBef>
                        <a:spcAft>
                          <a:spcPts val="200"/>
                        </a:spcAft>
                      </a:pPr>
                      <a:r>
                        <a:rPr lang="en-US" sz="2400" dirty="0" smtClean="0">
                          <a:solidFill>
                            <a:schemeClr val="tx1">
                              <a:lumMod val="75000"/>
                              <a:lumOff val="25000"/>
                            </a:schemeClr>
                          </a:solidFill>
                          <a:latin typeface="Calibri" panose="020F0502020204030204" pitchFamily="34" charset="0"/>
                          <a:ea typeface="+mn-ea"/>
                        </a:rPr>
                        <a:t>53</a:t>
                      </a:r>
                      <a:endParaRPr lang="en-US" sz="2400" dirty="0">
                        <a:solidFill>
                          <a:schemeClr val="tx1">
                            <a:lumMod val="75000"/>
                            <a:lumOff val="25000"/>
                          </a:schemeClr>
                        </a:solidFill>
                        <a:latin typeface="Calibri" panose="020F0502020204030204" pitchFamily="34" charset="0"/>
                        <a:ea typeface="Times New Roman"/>
                      </a:endParaRPr>
                    </a:p>
                  </a:txBody>
                  <a:tcPr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F1F5"/>
                    </a:solidFill>
                  </a:tcPr>
                </a:tc>
                <a:extLst>
                  <a:ext uri="{0D108BD9-81ED-4DB2-BD59-A6C34878D82A}">
                    <a16:rowId xmlns:a16="http://schemas.microsoft.com/office/drawing/2014/main" val="10002"/>
                  </a:ext>
                </a:extLst>
              </a:tr>
              <a:tr h="853440">
                <a:tc>
                  <a:txBody>
                    <a:bodyPr/>
                    <a:lstStyle/>
                    <a:p>
                      <a:pPr marL="115888" indent="0" algn="l"/>
                      <a:r>
                        <a:rPr lang="en-US" sz="2400" b="1" dirty="0">
                          <a:solidFill>
                            <a:schemeClr val="bg1"/>
                          </a:solidFill>
                          <a:latin typeface="Calibri" panose="020F0502020204030204" pitchFamily="34" charset="0"/>
                        </a:rPr>
                        <a:t>ONLY Commercial Processing Exempt</a:t>
                      </a:r>
                    </a:p>
                  </a:txBody>
                  <a:tcPr marL="121920" marR="121920" marT="60960" marB="6096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45F37"/>
                    </a:solidFill>
                  </a:tcPr>
                </a:tc>
                <a:tc>
                  <a:txBody>
                    <a:bodyPr/>
                    <a:lstStyle/>
                    <a:p>
                      <a:pPr marL="0" marR="0" algn="ctr" defTabSz="914400" rtl="0" eaLnBrk="1" latinLnBrk="0" hangingPunct="1">
                        <a:lnSpc>
                          <a:spcPct val="115000"/>
                        </a:lnSpc>
                        <a:spcBef>
                          <a:spcPts val="200"/>
                        </a:spcBef>
                        <a:spcAft>
                          <a:spcPts val="200"/>
                        </a:spcAft>
                      </a:pPr>
                      <a:r>
                        <a:rPr lang="en-US" sz="2400" kern="1200" dirty="0">
                          <a:solidFill>
                            <a:schemeClr val="tx1">
                              <a:lumMod val="75000"/>
                              <a:lumOff val="25000"/>
                            </a:schemeClr>
                          </a:solidFill>
                          <a:latin typeface="Calibri" panose="020F0502020204030204" pitchFamily="34" charset="0"/>
                          <a:ea typeface="+mn-ea"/>
                          <a:cs typeface="+mn-cs"/>
                        </a:rPr>
                        <a:t>101</a:t>
                      </a:r>
                    </a:p>
                  </a:txBody>
                  <a:tcPr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F1F5"/>
                    </a:solidFill>
                  </a:tcPr>
                </a:tc>
                <a:extLst>
                  <a:ext uri="{0D108BD9-81ED-4DB2-BD59-A6C34878D82A}">
                    <a16:rowId xmlns:a16="http://schemas.microsoft.com/office/drawing/2014/main" val="10003"/>
                  </a:ext>
                </a:extLst>
              </a:tr>
              <a:tr h="853440">
                <a:tc>
                  <a:txBody>
                    <a:bodyPr/>
                    <a:lstStyle/>
                    <a:p>
                      <a:pPr marL="115888" indent="0"/>
                      <a:r>
                        <a:rPr lang="en-US" sz="2400" b="1" dirty="0" smtClean="0">
                          <a:solidFill>
                            <a:schemeClr val="bg1"/>
                          </a:solidFill>
                          <a:latin typeface="Calibri" panose="020F0502020204030204" pitchFamily="34" charset="0"/>
                        </a:rPr>
                        <a:t>Qualified Exempt Farms</a:t>
                      </a:r>
                      <a:endParaRPr lang="en-US" sz="2400" b="1" dirty="0">
                        <a:solidFill>
                          <a:schemeClr val="bg1"/>
                        </a:solidFill>
                        <a:latin typeface="Calibri" panose="020F0502020204030204" pitchFamily="34" charset="0"/>
                      </a:endParaRPr>
                    </a:p>
                  </a:txBody>
                  <a:tcPr marL="121920" marR="121920" marT="60960" marB="6096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45F37"/>
                    </a:solidFill>
                  </a:tcPr>
                </a:tc>
                <a:tc>
                  <a:txBody>
                    <a:bodyPr/>
                    <a:lstStyle/>
                    <a:p>
                      <a:pPr marL="0" marR="0" algn="ctr" defTabSz="914400" rtl="0" eaLnBrk="1" latinLnBrk="0" hangingPunct="1">
                        <a:lnSpc>
                          <a:spcPct val="115000"/>
                        </a:lnSpc>
                        <a:spcBef>
                          <a:spcPts val="200"/>
                        </a:spcBef>
                        <a:spcAft>
                          <a:spcPts val="200"/>
                        </a:spcAft>
                      </a:pPr>
                      <a:r>
                        <a:rPr lang="en-US" sz="2400" kern="1200" dirty="0" smtClean="0">
                          <a:solidFill>
                            <a:schemeClr val="tx1">
                              <a:lumMod val="75000"/>
                              <a:lumOff val="25000"/>
                            </a:schemeClr>
                          </a:solidFill>
                          <a:latin typeface="Calibri" panose="020F0502020204030204" pitchFamily="34" charset="0"/>
                          <a:ea typeface="+mn-ea"/>
                          <a:cs typeface="+mn-cs"/>
                        </a:rPr>
                        <a:t>131</a:t>
                      </a:r>
                      <a:endParaRPr lang="en-US" sz="2400" kern="1200" dirty="0">
                        <a:solidFill>
                          <a:schemeClr val="tx1">
                            <a:lumMod val="75000"/>
                            <a:lumOff val="25000"/>
                          </a:schemeClr>
                        </a:solidFill>
                        <a:latin typeface="Calibri" panose="020F0502020204030204" pitchFamily="34" charset="0"/>
                        <a:ea typeface="+mn-ea"/>
                        <a:cs typeface="+mn-cs"/>
                      </a:endParaRPr>
                    </a:p>
                  </a:txBody>
                  <a:tcPr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F1F5"/>
                    </a:solidFill>
                  </a:tcPr>
                </a:tc>
                <a:extLst>
                  <a:ext uri="{0D108BD9-81ED-4DB2-BD59-A6C34878D82A}">
                    <a16:rowId xmlns:a16="http://schemas.microsoft.com/office/drawing/2014/main" val="4052210712"/>
                  </a:ext>
                </a:extLst>
              </a:tr>
            </a:tbl>
          </a:graphicData>
        </a:graphic>
      </p:graphicFrame>
      <p:sp>
        <p:nvSpPr>
          <p:cNvPr id="11" name="TextBox 10"/>
          <p:cNvSpPr txBox="1"/>
          <p:nvPr/>
        </p:nvSpPr>
        <p:spPr>
          <a:xfrm>
            <a:off x="217284" y="6534587"/>
            <a:ext cx="5611216" cy="307777"/>
          </a:xfrm>
          <a:prstGeom prst="rect">
            <a:avLst/>
          </a:prstGeom>
          <a:noFill/>
        </p:spPr>
        <p:txBody>
          <a:bodyPr wrap="none" rtlCol="0">
            <a:spAutoFit/>
          </a:bodyPr>
          <a:lstStyle/>
          <a:p>
            <a:pPr defTabSz="1219170"/>
            <a:r>
              <a:rPr lang="en-US" sz="1400" dirty="0">
                <a:solidFill>
                  <a:schemeClr val="tx1">
                    <a:lumMod val="65000"/>
                    <a:lumOff val="35000"/>
                  </a:schemeClr>
                </a:solidFill>
              </a:rPr>
              <a:t>Source of photo: </a:t>
            </a:r>
            <a:r>
              <a:rPr lang="en-US" sz="1400" dirty="0" smtClean="0">
                <a:solidFill>
                  <a:schemeClr val="tx1">
                    <a:lumMod val="65000"/>
                    <a:lumOff val="35000"/>
                  </a:schemeClr>
                </a:solidFill>
              </a:rPr>
              <a:t>WSDA </a:t>
            </a:r>
            <a:r>
              <a:rPr lang="en-US" sz="1400" dirty="0">
                <a:solidFill>
                  <a:schemeClr val="tx1">
                    <a:lumMod val="65000"/>
                    <a:lumOff val="35000"/>
                  </a:schemeClr>
                </a:solidFill>
              </a:rPr>
              <a:t>on flickr, https://www.flickr.com/photos/wsdagov/</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4800" y="5360953"/>
            <a:ext cx="11586847" cy="1216152"/>
          </a:xfrm>
          <a:prstGeom prst="rect">
            <a:avLst/>
          </a:prstGeom>
        </p:spPr>
      </p:pic>
    </p:spTree>
    <p:extLst>
      <p:ext uri="{BB962C8B-B14F-4D97-AF65-F5344CB8AC3E}">
        <p14:creationId xmlns:p14="http://schemas.microsoft.com/office/powerpoint/2010/main" val="329693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4800" y="887505"/>
            <a:ext cx="11582400" cy="56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id-ID" sz="2400" dirty="0">
              <a:solidFill>
                <a:prstClr val="white"/>
              </a:solidFill>
              <a:latin typeface="Calibri" panose="020F0502020204030204" pitchFamily="34" charset="0"/>
            </a:endParaRPr>
          </a:p>
        </p:txBody>
      </p:sp>
      <p:sp>
        <p:nvSpPr>
          <p:cNvPr id="15" name="TextBox 14"/>
          <p:cNvSpPr txBox="1"/>
          <p:nvPr/>
        </p:nvSpPr>
        <p:spPr>
          <a:xfrm>
            <a:off x="304801" y="122743"/>
            <a:ext cx="11789348" cy="646331"/>
          </a:xfrm>
          <a:prstGeom prst="rect">
            <a:avLst/>
          </a:prstGeom>
          <a:noFill/>
        </p:spPr>
        <p:txBody>
          <a:bodyPr wrap="square" rtlCol="0">
            <a:spAutoFit/>
          </a:bodyPr>
          <a:lstStyle/>
          <a:p>
            <a:pPr defTabSz="1219170"/>
            <a:r>
              <a:rPr lang="en-US" sz="3600" b="1" kern="100" dirty="0" smtClean="0">
                <a:solidFill>
                  <a:srgbClr val="1F4C63"/>
                </a:solidFill>
                <a:latin typeface="Cambria" panose="02040503050406030204" pitchFamily="18" charset="0"/>
                <a:cs typeface="Microsoft Sans Serif" panose="020B0604020202020204" pitchFamily="34" charset="0"/>
              </a:rPr>
              <a:t>Produce Farm Inspections by Year</a:t>
            </a:r>
            <a:endParaRPr lang="en-US" sz="3600" b="1" kern="100" dirty="0">
              <a:solidFill>
                <a:srgbClr val="1F4C63"/>
              </a:solidFill>
              <a:latin typeface="Cambria" panose="02040503050406030204" pitchFamily="18" charset="0"/>
              <a:cs typeface="Microsoft Sans Serif"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178538"/>
            <a:ext cx="1398493" cy="586036"/>
          </a:xfrm>
          <a:prstGeom prst="rect">
            <a:avLst/>
          </a:prstGeom>
        </p:spPr>
      </p:pic>
      <p:grpSp>
        <p:nvGrpSpPr>
          <p:cNvPr id="4" name="Group 3"/>
          <p:cNvGrpSpPr/>
          <p:nvPr/>
        </p:nvGrpSpPr>
        <p:grpSpPr>
          <a:xfrm>
            <a:off x="955988" y="969376"/>
            <a:ext cx="7239946" cy="4293426"/>
            <a:chOff x="2316968" y="969376"/>
            <a:chExt cx="7239946" cy="4293426"/>
          </a:xfrm>
        </p:grpSpPr>
        <p:graphicFrame>
          <p:nvGraphicFramePr>
            <p:cNvPr id="9" name="Chart 8"/>
            <p:cNvGraphicFramePr/>
            <p:nvPr>
              <p:extLst>
                <p:ext uri="{D42A27DB-BD31-4B8C-83A1-F6EECF244321}">
                  <p14:modId xmlns:p14="http://schemas.microsoft.com/office/powerpoint/2010/main" val="1640092212"/>
                </p:ext>
              </p:extLst>
            </p:nvPr>
          </p:nvGraphicFramePr>
          <p:xfrm>
            <a:off x="2627794" y="1087807"/>
            <a:ext cx="6929120" cy="4174995"/>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rot="16200000">
              <a:off x="523561" y="2762783"/>
              <a:ext cx="3894592" cy="307777"/>
            </a:xfrm>
            <a:prstGeom prst="rect">
              <a:avLst/>
            </a:prstGeom>
            <a:noFill/>
          </p:spPr>
          <p:txBody>
            <a:bodyPr wrap="none" rtlCol="0">
              <a:spAutoFit/>
            </a:bodyPr>
            <a:lstStyle/>
            <a:p>
              <a:r>
                <a:rPr lang="en-US" sz="1400" dirty="0">
                  <a:solidFill>
                    <a:schemeClr val="tx1">
                      <a:lumMod val="65000"/>
                      <a:lumOff val="35000"/>
                    </a:schemeClr>
                  </a:solidFill>
                </a:rPr>
                <a:t>Number of </a:t>
              </a:r>
              <a:r>
                <a:rPr lang="en-US" sz="1400" dirty="0" smtClean="0">
                  <a:solidFill>
                    <a:schemeClr val="tx1">
                      <a:lumMod val="65000"/>
                      <a:lumOff val="35000"/>
                    </a:schemeClr>
                  </a:solidFill>
                </a:rPr>
                <a:t>Cumulative Inspections </a:t>
              </a:r>
              <a:r>
                <a:rPr lang="en-US" sz="1400" dirty="0">
                  <a:solidFill>
                    <a:schemeClr val="tx1">
                      <a:lumMod val="65000"/>
                      <a:lumOff val="35000"/>
                    </a:schemeClr>
                  </a:solidFill>
                </a:rPr>
                <a:t>in </a:t>
              </a:r>
              <a:r>
                <a:rPr lang="en-US" sz="1400" dirty="0" smtClean="0">
                  <a:solidFill>
                    <a:schemeClr val="tx1">
                      <a:lumMod val="65000"/>
                      <a:lumOff val="35000"/>
                    </a:schemeClr>
                  </a:solidFill>
                </a:rPr>
                <a:t>by Fiscal Year</a:t>
              </a:r>
              <a:endParaRPr lang="en-US" sz="1400" dirty="0">
                <a:solidFill>
                  <a:schemeClr val="tx1">
                    <a:lumMod val="65000"/>
                    <a:lumOff val="35000"/>
                  </a:schemeClr>
                </a:solidFill>
              </a:endParaRPr>
            </a:p>
          </p:txBody>
        </p:sp>
      </p:grpSp>
      <p:sp>
        <p:nvSpPr>
          <p:cNvPr id="12" name="TextBox 11"/>
          <p:cNvSpPr txBox="1"/>
          <p:nvPr/>
        </p:nvSpPr>
        <p:spPr>
          <a:xfrm>
            <a:off x="217284" y="6534587"/>
            <a:ext cx="5611216" cy="307777"/>
          </a:xfrm>
          <a:prstGeom prst="rect">
            <a:avLst/>
          </a:prstGeom>
          <a:noFill/>
        </p:spPr>
        <p:txBody>
          <a:bodyPr wrap="none" rtlCol="0">
            <a:spAutoFit/>
          </a:bodyPr>
          <a:lstStyle/>
          <a:p>
            <a:pPr defTabSz="1219170"/>
            <a:r>
              <a:rPr lang="en-US" sz="1400" dirty="0">
                <a:solidFill>
                  <a:schemeClr val="tx1">
                    <a:lumMod val="65000"/>
                    <a:lumOff val="35000"/>
                  </a:schemeClr>
                </a:solidFill>
              </a:rPr>
              <a:t>Source of photo: </a:t>
            </a:r>
            <a:r>
              <a:rPr lang="en-US" sz="1400" dirty="0" smtClean="0">
                <a:solidFill>
                  <a:schemeClr val="tx1">
                    <a:lumMod val="65000"/>
                    <a:lumOff val="35000"/>
                  </a:schemeClr>
                </a:solidFill>
              </a:rPr>
              <a:t>WSDA </a:t>
            </a:r>
            <a:r>
              <a:rPr lang="en-US" sz="1400" dirty="0">
                <a:solidFill>
                  <a:schemeClr val="tx1">
                    <a:lumMod val="65000"/>
                    <a:lumOff val="35000"/>
                  </a:schemeClr>
                </a:solidFill>
              </a:rPr>
              <a:t>on flickr, https://www.flickr.com/photos/wsdagov/</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04800" y="5364564"/>
            <a:ext cx="11585448" cy="1213462"/>
          </a:xfrm>
          <a:prstGeom prst="rect">
            <a:avLst/>
          </a:prstGeom>
        </p:spPr>
      </p:pic>
      <p:sp>
        <p:nvSpPr>
          <p:cNvPr id="3" name="TextBox 2"/>
          <p:cNvSpPr txBox="1"/>
          <p:nvPr/>
        </p:nvSpPr>
        <p:spPr>
          <a:xfrm>
            <a:off x="8360742" y="1836476"/>
            <a:ext cx="3361649" cy="2677656"/>
          </a:xfrm>
          <a:prstGeom prst="rect">
            <a:avLst/>
          </a:prstGeom>
          <a:noFill/>
        </p:spPr>
        <p:txBody>
          <a:bodyPr wrap="square" rtlCol="0">
            <a:spAutoFit/>
          </a:bodyPr>
          <a:lstStyle/>
          <a:p>
            <a:pPr algn="ctr"/>
            <a:r>
              <a:rPr lang="en-US" sz="2400" dirty="0" smtClean="0"/>
              <a:t>20% of 832 verified farms </a:t>
            </a:r>
            <a:br>
              <a:rPr lang="en-US" sz="2400" dirty="0" smtClean="0"/>
            </a:br>
            <a:r>
              <a:rPr lang="en-US" sz="2400" dirty="0" smtClean="0"/>
              <a:t>= 166 inspections/year</a:t>
            </a:r>
          </a:p>
          <a:p>
            <a:pPr algn="ctr"/>
            <a:endParaRPr lang="en-US" sz="2400" dirty="0"/>
          </a:p>
          <a:p>
            <a:pPr algn="ctr"/>
            <a:r>
              <a:rPr lang="en-US" sz="2400" dirty="0" smtClean="0"/>
              <a:t>74 in FY20</a:t>
            </a:r>
          </a:p>
          <a:p>
            <a:pPr algn="ctr"/>
            <a:r>
              <a:rPr lang="en-US" sz="2400" dirty="0" smtClean="0"/>
              <a:t>11 in FY21</a:t>
            </a:r>
          </a:p>
          <a:p>
            <a:pPr algn="ctr"/>
            <a:r>
              <a:rPr lang="en-US" sz="2400" dirty="0" smtClean="0"/>
              <a:t>58 in FY22</a:t>
            </a:r>
          </a:p>
          <a:p>
            <a:pPr algn="ctr"/>
            <a:r>
              <a:rPr lang="en-US" sz="2400" dirty="0" smtClean="0"/>
              <a:t>134 in FY23, so far</a:t>
            </a:r>
            <a:endParaRPr lang="en-US" sz="2400" dirty="0"/>
          </a:p>
        </p:txBody>
      </p:sp>
    </p:spTree>
    <p:extLst>
      <p:ext uri="{BB962C8B-B14F-4D97-AF65-F5344CB8AC3E}">
        <p14:creationId xmlns:p14="http://schemas.microsoft.com/office/powerpoint/2010/main" val="1679947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4801" y="889000"/>
            <a:ext cx="11582399" cy="56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dirty="0">
              <a:solidFill>
                <a:prstClr val="white"/>
              </a:solidFill>
              <a:latin typeface="Calibri" panose="020F0502020204030204" pitchFamily="34" charset="0"/>
            </a:endParaRPr>
          </a:p>
        </p:txBody>
      </p:sp>
      <p:sp>
        <p:nvSpPr>
          <p:cNvPr id="15" name="TextBox 14"/>
          <p:cNvSpPr txBox="1"/>
          <p:nvPr/>
        </p:nvSpPr>
        <p:spPr>
          <a:xfrm>
            <a:off x="304800" y="122743"/>
            <a:ext cx="5107221" cy="666786"/>
          </a:xfrm>
          <a:prstGeom prst="rect">
            <a:avLst/>
          </a:prstGeom>
          <a:noFill/>
        </p:spPr>
        <p:txBody>
          <a:bodyPr wrap="square" rtlCol="0">
            <a:spAutoFit/>
          </a:bodyPr>
          <a:lstStyle/>
          <a:p>
            <a:pPr defTabSz="1219170">
              <a:defRPr/>
            </a:pPr>
            <a:r>
              <a:rPr lang="en-US" sz="3733" b="1" kern="100" dirty="0">
                <a:solidFill>
                  <a:srgbClr val="1F4C63"/>
                </a:solidFill>
                <a:latin typeface="Cambria" panose="02040503050406030204" pitchFamily="18" charset="0"/>
                <a:cs typeface="Microsoft Sans Serif" panose="020B0604020202020204" pitchFamily="34" charset="0"/>
              </a:rPr>
              <a:t>Inspection Process</a:t>
            </a:r>
          </a:p>
        </p:txBody>
      </p:sp>
      <p:sp>
        <p:nvSpPr>
          <p:cNvPr id="14" name="Title 1"/>
          <p:cNvSpPr txBox="1">
            <a:spLocks/>
          </p:cNvSpPr>
          <p:nvPr/>
        </p:nvSpPr>
        <p:spPr>
          <a:xfrm>
            <a:off x="459939" y="889000"/>
            <a:ext cx="5181599" cy="5689600"/>
          </a:xfrm>
          <a:prstGeom prst="rect">
            <a:avLst/>
          </a:prstGeom>
        </p:spPr>
        <p:txBody>
          <a:bodyPr vert="horz" lIns="121920" tIns="60960" rIns="121920" bIns="60960" rtlCol="0" anchor="ctr" anchorCtr="0">
            <a:noAutofit/>
          </a:bodyPr>
          <a:lstStyle/>
          <a:p>
            <a:pPr marL="304792" indent="-304792" defTabSz="1219170">
              <a:lnSpc>
                <a:spcPct val="95000"/>
              </a:lnSpc>
              <a:spcBef>
                <a:spcPct val="0"/>
              </a:spcBef>
              <a:spcAft>
                <a:spcPts val="800"/>
              </a:spcAft>
              <a:buClr>
                <a:srgbClr val="D45F37"/>
              </a:buClr>
              <a:buFont typeface="Arial" panose="020B0604020202020204" pitchFamily="34" charset="0"/>
              <a:buChar char="•"/>
              <a:defRPr/>
            </a:pPr>
            <a:r>
              <a:rPr lang="en-US" sz="3200" dirty="0">
                <a:solidFill>
                  <a:srgbClr val="404040"/>
                </a:solidFill>
                <a:latin typeface="Calibri" panose="020F0502020204030204" pitchFamily="34" charset="0"/>
              </a:rPr>
              <a:t>Schedule inspection</a:t>
            </a:r>
          </a:p>
          <a:p>
            <a:pPr marL="304792" indent="-304792" defTabSz="1219170">
              <a:lnSpc>
                <a:spcPct val="95000"/>
              </a:lnSpc>
              <a:spcBef>
                <a:spcPct val="0"/>
              </a:spcBef>
              <a:spcAft>
                <a:spcPts val="800"/>
              </a:spcAft>
              <a:buClr>
                <a:srgbClr val="D45F37"/>
              </a:buClr>
              <a:buFont typeface="Arial" panose="020B0604020202020204" pitchFamily="34" charset="0"/>
              <a:buChar char="•"/>
              <a:defRPr/>
            </a:pPr>
            <a:r>
              <a:rPr lang="en-US" sz="3200" dirty="0">
                <a:solidFill>
                  <a:srgbClr val="404040"/>
                </a:solidFill>
                <a:latin typeface="Calibri" panose="020F0502020204030204" pitchFamily="34" charset="0"/>
              </a:rPr>
              <a:t>Collect basic farm details, answer questions, email resources</a:t>
            </a:r>
          </a:p>
          <a:p>
            <a:pPr marL="304792" indent="-304792" defTabSz="1219170">
              <a:lnSpc>
                <a:spcPct val="95000"/>
              </a:lnSpc>
              <a:spcBef>
                <a:spcPct val="0"/>
              </a:spcBef>
              <a:spcAft>
                <a:spcPts val="800"/>
              </a:spcAft>
              <a:buClr>
                <a:srgbClr val="D45F37"/>
              </a:buClr>
              <a:buFont typeface="Arial" panose="020B0604020202020204" pitchFamily="34" charset="0"/>
              <a:buChar char="•"/>
              <a:defRPr/>
            </a:pPr>
            <a:r>
              <a:rPr lang="en-US" sz="3200" dirty="0">
                <a:solidFill>
                  <a:srgbClr val="404040"/>
                </a:solidFill>
                <a:latin typeface="Calibri" panose="020F0502020204030204" pitchFamily="34" charset="0"/>
              </a:rPr>
              <a:t>Conduct on-site inspection</a:t>
            </a:r>
          </a:p>
          <a:p>
            <a:pPr marL="1066773" lvl="1" indent="-457189" defTabSz="1219170">
              <a:lnSpc>
                <a:spcPct val="95000"/>
              </a:lnSpc>
              <a:spcBef>
                <a:spcPct val="0"/>
              </a:spcBef>
              <a:spcAft>
                <a:spcPts val="800"/>
              </a:spcAft>
              <a:buClr>
                <a:srgbClr val="D45F37"/>
              </a:buClr>
              <a:buFont typeface="Calibri" panose="020F0502020204030204" pitchFamily="34" charset="0"/>
              <a:buChar char="−"/>
              <a:defRPr/>
            </a:pPr>
            <a:r>
              <a:rPr lang="en-US" sz="2667" dirty="0">
                <a:solidFill>
                  <a:srgbClr val="404040"/>
                </a:solidFill>
                <a:latin typeface="Calibri" panose="020F0502020204030204" pitchFamily="34" charset="0"/>
              </a:rPr>
              <a:t>Observe harvest, packing, holding, and other pertinent facilities</a:t>
            </a:r>
          </a:p>
          <a:p>
            <a:pPr marL="1066773" lvl="1" indent="-457189" defTabSz="1219170">
              <a:lnSpc>
                <a:spcPct val="95000"/>
              </a:lnSpc>
              <a:spcBef>
                <a:spcPct val="0"/>
              </a:spcBef>
              <a:spcAft>
                <a:spcPts val="800"/>
              </a:spcAft>
              <a:buClr>
                <a:srgbClr val="D45F37"/>
              </a:buClr>
              <a:buFont typeface="Calibri" panose="020F0502020204030204" pitchFamily="34" charset="0"/>
              <a:buChar char="−"/>
              <a:defRPr/>
            </a:pPr>
            <a:r>
              <a:rPr lang="en-US" sz="2667" dirty="0">
                <a:solidFill>
                  <a:srgbClr val="404040"/>
                </a:solidFill>
                <a:latin typeface="Calibri" panose="020F0502020204030204" pitchFamily="34" charset="0"/>
              </a:rPr>
              <a:t>Discuss observations and corrections with grower</a:t>
            </a:r>
          </a:p>
          <a:p>
            <a:pPr marL="1066773" lvl="1" indent="-457189" defTabSz="1219170">
              <a:lnSpc>
                <a:spcPct val="95000"/>
              </a:lnSpc>
              <a:spcBef>
                <a:spcPct val="0"/>
              </a:spcBef>
              <a:spcAft>
                <a:spcPts val="800"/>
              </a:spcAft>
              <a:buClr>
                <a:srgbClr val="D45F37"/>
              </a:buClr>
              <a:buFont typeface="Calibri" panose="020F0502020204030204" pitchFamily="34" charset="0"/>
              <a:buChar char="−"/>
              <a:defRPr/>
            </a:pPr>
            <a:r>
              <a:rPr lang="en-US" sz="2667" dirty="0">
                <a:solidFill>
                  <a:srgbClr val="404040"/>
                </a:solidFill>
                <a:latin typeface="Calibri" panose="020F0502020204030204" pitchFamily="34" charset="0"/>
              </a:rPr>
              <a:t>Educate before and while we regulate</a:t>
            </a:r>
          </a:p>
        </p:txBody>
      </p:sp>
      <p:sp>
        <p:nvSpPr>
          <p:cNvPr id="12" name="Rectangle 11"/>
          <p:cNvSpPr/>
          <p:nvPr/>
        </p:nvSpPr>
        <p:spPr>
          <a:xfrm>
            <a:off x="5802165" y="0"/>
            <a:ext cx="6085035" cy="6858000"/>
          </a:xfrm>
          <a:prstGeom prst="rect">
            <a:avLst/>
          </a:prstGeom>
          <a:solidFill>
            <a:srgbClr val="1F4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23201" y="1714551"/>
            <a:ext cx="3761679" cy="4876800"/>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5999" y="279400"/>
            <a:ext cx="3767420" cy="4876800"/>
          </a:xfrm>
          <a:prstGeom prst="rect">
            <a:avLst/>
          </a:prstGeom>
          <a:ln>
            <a:solidFill>
              <a:schemeClr val="tx1"/>
            </a:solidFill>
          </a:ln>
        </p:spPr>
      </p:pic>
    </p:spTree>
    <p:extLst>
      <p:ext uri="{BB962C8B-B14F-4D97-AF65-F5344CB8AC3E}">
        <p14:creationId xmlns:p14="http://schemas.microsoft.com/office/powerpoint/2010/main" val="213549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4801" y="889000"/>
            <a:ext cx="11582399" cy="56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dirty="0">
              <a:solidFill>
                <a:prstClr val="white"/>
              </a:solidFill>
              <a:latin typeface="Calibri" panose="020F0502020204030204" pitchFamily="34" charset="0"/>
            </a:endParaRPr>
          </a:p>
        </p:txBody>
      </p:sp>
      <p:sp>
        <p:nvSpPr>
          <p:cNvPr id="15" name="TextBox 14"/>
          <p:cNvSpPr txBox="1"/>
          <p:nvPr/>
        </p:nvSpPr>
        <p:spPr>
          <a:xfrm>
            <a:off x="304801" y="122743"/>
            <a:ext cx="11789348" cy="666786"/>
          </a:xfrm>
          <a:prstGeom prst="rect">
            <a:avLst/>
          </a:prstGeom>
          <a:noFill/>
        </p:spPr>
        <p:txBody>
          <a:bodyPr wrap="square" rtlCol="0">
            <a:spAutoFit/>
          </a:bodyPr>
          <a:lstStyle/>
          <a:p>
            <a:pPr defTabSz="1219170">
              <a:defRPr/>
            </a:pPr>
            <a:r>
              <a:rPr lang="en-US" sz="3733" b="1" kern="100" dirty="0">
                <a:solidFill>
                  <a:srgbClr val="1F4C63"/>
                </a:solidFill>
                <a:latin typeface="Cambria" panose="02040503050406030204" pitchFamily="18" charset="0"/>
                <a:cs typeface="Microsoft Sans Serif" panose="020B0604020202020204" pitchFamily="34" charset="0"/>
              </a:rPr>
              <a:t>Inspection Observations</a:t>
            </a:r>
          </a:p>
        </p:txBody>
      </p:sp>
      <p:sp>
        <p:nvSpPr>
          <p:cNvPr id="14" name="Title 1"/>
          <p:cNvSpPr txBox="1">
            <a:spLocks/>
          </p:cNvSpPr>
          <p:nvPr/>
        </p:nvSpPr>
        <p:spPr>
          <a:xfrm>
            <a:off x="4876801" y="1162022"/>
            <a:ext cx="6753996" cy="5143557"/>
          </a:xfrm>
          <a:prstGeom prst="rect">
            <a:avLst/>
          </a:prstGeom>
        </p:spPr>
        <p:txBody>
          <a:bodyPr vert="horz" lIns="121920" tIns="60960" rIns="121920" bIns="60960" rtlCol="0" anchor="ctr" anchorCtr="0">
            <a:noAutofit/>
          </a:bodyPr>
          <a:lstStyle/>
          <a:p>
            <a:pPr marL="304792" indent="-304792" defTabSz="1219170">
              <a:lnSpc>
                <a:spcPct val="95000"/>
              </a:lnSpc>
              <a:spcBef>
                <a:spcPct val="0"/>
              </a:spcBef>
              <a:spcAft>
                <a:spcPts val="800"/>
              </a:spcAft>
              <a:buClr>
                <a:srgbClr val="D45F37"/>
              </a:buClr>
              <a:buFont typeface="Arial" panose="020B0604020202020204" pitchFamily="34" charset="0"/>
              <a:buChar char="•"/>
              <a:defRPr/>
            </a:pPr>
            <a:r>
              <a:rPr lang="en-US" sz="3200" dirty="0">
                <a:solidFill>
                  <a:srgbClr val="404040"/>
                </a:solidFill>
                <a:latin typeface="Calibri" panose="020F0502020204030204" pitchFamily="34" charset="0"/>
              </a:rPr>
              <a:t>Seen so far:</a:t>
            </a:r>
          </a:p>
          <a:p>
            <a:pPr marL="1066773" lvl="1" indent="-457189" defTabSz="1219170">
              <a:lnSpc>
                <a:spcPct val="95000"/>
              </a:lnSpc>
              <a:spcBef>
                <a:spcPct val="0"/>
              </a:spcBef>
              <a:spcAft>
                <a:spcPts val="800"/>
              </a:spcAft>
              <a:buClr>
                <a:srgbClr val="D45F37"/>
              </a:buClr>
              <a:buFont typeface="Calibri" panose="020F0502020204030204" pitchFamily="34" charset="0"/>
              <a:buChar char="−"/>
              <a:defRPr/>
            </a:pPr>
            <a:r>
              <a:rPr lang="en-US" sz="2667" dirty="0">
                <a:solidFill>
                  <a:srgbClr val="404040"/>
                </a:solidFill>
                <a:latin typeface="Calibri" panose="020F0502020204030204" pitchFamily="34" charset="0"/>
              </a:rPr>
              <a:t>Not yet attending a PSA Grower Training</a:t>
            </a:r>
          </a:p>
          <a:p>
            <a:pPr marL="1066773" lvl="1" indent="-457189" defTabSz="1219170">
              <a:lnSpc>
                <a:spcPct val="95000"/>
              </a:lnSpc>
              <a:spcBef>
                <a:spcPct val="0"/>
              </a:spcBef>
              <a:spcAft>
                <a:spcPts val="800"/>
              </a:spcAft>
              <a:buClr>
                <a:srgbClr val="D45F37"/>
              </a:buClr>
              <a:buFont typeface="Calibri" panose="020F0502020204030204" pitchFamily="34" charset="0"/>
              <a:buChar char="−"/>
              <a:defRPr/>
            </a:pPr>
            <a:r>
              <a:rPr lang="en-US" sz="2667" dirty="0">
                <a:solidFill>
                  <a:srgbClr val="404040"/>
                </a:solidFill>
                <a:latin typeface="Calibri" panose="020F0502020204030204" pitchFamily="34" charset="0"/>
              </a:rPr>
              <a:t>Missing records; records missing required details</a:t>
            </a:r>
          </a:p>
          <a:p>
            <a:pPr marL="1066773" lvl="1" indent="-457189" defTabSz="1219170">
              <a:lnSpc>
                <a:spcPct val="95000"/>
              </a:lnSpc>
              <a:spcBef>
                <a:spcPct val="0"/>
              </a:spcBef>
              <a:spcAft>
                <a:spcPts val="800"/>
              </a:spcAft>
              <a:buClr>
                <a:srgbClr val="D45F37"/>
              </a:buClr>
              <a:buFont typeface="Calibri" panose="020F0502020204030204" pitchFamily="34" charset="0"/>
              <a:buChar char="−"/>
              <a:defRPr/>
            </a:pPr>
            <a:r>
              <a:rPr lang="en-US" sz="2667" dirty="0">
                <a:solidFill>
                  <a:srgbClr val="404040"/>
                </a:solidFill>
                <a:latin typeface="Calibri" panose="020F0502020204030204" pitchFamily="34" charset="0"/>
              </a:rPr>
              <a:t>Worker training missing required topics</a:t>
            </a:r>
          </a:p>
          <a:p>
            <a:pPr marL="1066773" lvl="1" indent="-457189" defTabSz="1219170">
              <a:lnSpc>
                <a:spcPct val="95000"/>
              </a:lnSpc>
              <a:spcBef>
                <a:spcPct val="0"/>
              </a:spcBef>
              <a:spcAft>
                <a:spcPts val="800"/>
              </a:spcAft>
              <a:buClr>
                <a:srgbClr val="D45F37"/>
              </a:buClr>
              <a:buFont typeface="Calibri" panose="020F0502020204030204" pitchFamily="34" charset="0"/>
              <a:buChar char="−"/>
              <a:defRPr/>
            </a:pPr>
            <a:r>
              <a:rPr lang="en-US" sz="2667" dirty="0">
                <a:solidFill>
                  <a:srgbClr val="404040"/>
                </a:solidFill>
                <a:latin typeface="Calibri" panose="020F0502020204030204" pitchFamily="34" charset="0"/>
              </a:rPr>
              <a:t>Insufficient cleaning and sanitizing of equipment</a:t>
            </a:r>
          </a:p>
          <a:p>
            <a:pPr marL="304792" indent="-304792" defTabSz="1219170">
              <a:lnSpc>
                <a:spcPct val="95000"/>
              </a:lnSpc>
              <a:spcBef>
                <a:spcPct val="0"/>
              </a:spcBef>
              <a:spcAft>
                <a:spcPts val="800"/>
              </a:spcAft>
              <a:buClr>
                <a:srgbClr val="D45F37"/>
              </a:buClr>
              <a:buFont typeface="Arial" panose="020B0604020202020204" pitchFamily="34" charset="0"/>
              <a:buChar char="•"/>
              <a:defRPr/>
            </a:pPr>
            <a:r>
              <a:rPr lang="en-US" sz="3200" b="1" dirty="0">
                <a:solidFill>
                  <a:srgbClr val="404040"/>
                </a:solidFill>
                <a:latin typeface="Calibri" panose="020F0502020204030204" pitchFamily="34" charset="0"/>
              </a:rPr>
              <a:t>For the most part, WA farms are doing the right thing!</a:t>
            </a:r>
          </a:p>
        </p:txBody>
      </p:sp>
      <p:sp>
        <p:nvSpPr>
          <p:cNvPr id="16" name="L-Shape 15"/>
          <p:cNvSpPr/>
          <p:nvPr/>
        </p:nvSpPr>
        <p:spPr>
          <a:xfrm flipH="1" flipV="1">
            <a:off x="11630796" y="876164"/>
            <a:ext cx="256403" cy="256403"/>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dirty="0">
              <a:solidFill>
                <a:prstClr val="white"/>
              </a:solidFill>
              <a:latin typeface="Calibri" panose="020F0502020204030204" pitchFamily="34" charset="0"/>
            </a:endParaRPr>
          </a:p>
        </p:txBody>
      </p:sp>
      <p:sp>
        <p:nvSpPr>
          <p:cNvPr id="18" name="L-Shape 17"/>
          <p:cNvSpPr/>
          <p:nvPr/>
        </p:nvSpPr>
        <p:spPr>
          <a:xfrm rot="5400000" flipH="1" flipV="1">
            <a:off x="11630796" y="6309361"/>
            <a:ext cx="256403" cy="256403"/>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dirty="0">
              <a:solidFill>
                <a:prstClr val="white"/>
              </a:solidFill>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4800" y="178538"/>
            <a:ext cx="1398493" cy="58603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406400" y="1600200"/>
            <a:ext cx="5689600" cy="4267200"/>
          </a:xfrm>
          <a:prstGeom prst="rect">
            <a:avLst/>
          </a:prstGeom>
          <a:effectLst/>
        </p:spPr>
      </p:pic>
    </p:spTree>
    <p:extLst>
      <p:ext uri="{BB962C8B-B14F-4D97-AF65-F5344CB8AC3E}">
        <p14:creationId xmlns:p14="http://schemas.microsoft.com/office/powerpoint/2010/main" val="428111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stretch>
            <a:fillRect/>
          </a:stretch>
        </p:blipFill>
        <p:spPr>
          <a:xfrm>
            <a:off x="1533525" y="0"/>
            <a:ext cx="9150368" cy="6858000"/>
          </a:xfrm>
          <a:prstGeom prst="rect">
            <a:avLst/>
          </a:prstGeom>
          <a:ln>
            <a:solidFill>
              <a:schemeClr val="tx1"/>
            </a:solidFill>
          </a:ln>
        </p:spPr>
      </p:pic>
    </p:spTree>
    <p:extLst>
      <p:ext uri="{BB962C8B-B14F-4D97-AF65-F5344CB8AC3E}">
        <p14:creationId xmlns:p14="http://schemas.microsoft.com/office/powerpoint/2010/main" val="4057199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 r="185"/>
          <a:stretch/>
        </p:blipFill>
        <p:spPr>
          <a:xfrm>
            <a:off x="1503324" y="0"/>
            <a:ext cx="9171568" cy="6858000"/>
          </a:xfrm>
          <a:prstGeom prst="rect">
            <a:avLst/>
          </a:prstGeom>
          <a:ln>
            <a:solidFill>
              <a:schemeClr val="tx1"/>
            </a:solidFill>
          </a:ln>
        </p:spPr>
      </p:pic>
      <p:sp>
        <p:nvSpPr>
          <p:cNvPr id="3" name="Rectangle 2"/>
          <p:cNvSpPr/>
          <p:nvPr/>
        </p:nvSpPr>
        <p:spPr>
          <a:xfrm>
            <a:off x="10348332" y="6512312"/>
            <a:ext cx="245327" cy="25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908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8762" y="0"/>
            <a:ext cx="9134475" cy="6858000"/>
          </a:xfrm>
          <a:prstGeom prst="rect">
            <a:avLst/>
          </a:prstGeom>
          <a:ln>
            <a:solidFill>
              <a:schemeClr val="tx1"/>
            </a:solidFill>
          </a:ln>
        </p:spPr>
      </p:pic>
      <p:sp>
        <p:nvSpPr>
          <p:cNvPr id="3" name="Rectangle 2"/>
          <p:cNvSpPr/>
          <p:nvPr/>
        </p:nvSpPr>
        <p:spPr>
          <a:xfrm>
            <a:off x="10348332" y="6512312"/>
            <a:ext cx="245327" cy="25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467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03842" y="0"/>
            <a:ext cx="9164669" cy="6858000"/>
          </a:xfrm>
          <a:prstGeom prst="rect">
            <a:avLst/>
          </a:prstGeom>
          <a:ln>
            <a:solidFill>
              <a:schemeClr val="tx1"/>
            </a:solidFill>
          </a:ln>
        </p:spPr>
      </p:pic>
      <p:sp>
        <p:nvSpPr>
          <p:cNvPr id="3" name="Rectangle 2"/>
          <p:cNvSpPr/>
          <p:nvPr/>
        </p:nvSpPr>
        <p:spPr>
          <a:xfrm>
            <a:off x="10348332" y="6512312"/>
            <a:ext cx="245327" cy="25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805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04799" y="822960"/>
            <a:ext cx="11585448"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id-ID" sz="2400" dirty="0">
              <a:solidFill>
                <a:prstClr val="white"/>
              </a:solidFill>
              <a:latin typeface="Calibri" panose="020F0502020204030204" pitchFamily="34" charset="0"/>
            </a:endParaRPr>
          </a:p>
        </p:txBody>
      </p:sp>
      <p:sp>
        <p:nvSpPr>
          <p:cNvPr id="4" name="TextBox 3"/>
          <p:cNvSpPr txBox="1"/>
          <p:nvPr/>
        </p:nvSpPr>
        <p:spPr>
          <a:xfrm>
            <a:off x="304801" y="122743"/>
            <a:ext cx="11789348" cy="646331"/>
          </a:xfrm>
          <a:prstGeom prst="rect">
            <a:avLst/>
          </a:prstGeom>
          <a:noFill/>
        </p:spPr>
        <p:txBody>
          <a:bodyPr wrap="square" rtlCol="0">
            <a:spAutoFit/>
          </a:bodyPr>
          <a:lstStyle/>
          <a:p>
            <a:pPr defTabSz="1219170"/>
            <a:r>
              <a:rPr lang="en-US" sz="3600" b="1" kern="100" dirty="0" smtClean="0">
                <a:solidFill>
                  <a:srgbClr val="1F4C63"/>
                </a:solidFill>
                <a:latin typeface="Cambria" panose="02040503050406030204" pitchFamily="18" charset="0"/>
                <a:cs typeface="Microsoft Sans Serif" panose="020B0604020202020204" pitchFamily="34" charset="0"/>
              </a:rPr>
              <a:t>Washington State Department of Agriculture</a:t>
            </a:r>
            <a:endParaRPr lang="en-US" sz="3600" b="1" kern="100" dirty="0">
              <a:solidFill>
                <a:srgbClr val="1F4C63"/>
              </a:solidFill>
              <a:latin typeface="Cambria" panose="02040503050406030204" pitchFamily="18" charset="0"/>
              <a:cs typeface="Microsoft Sans Serif"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178538"/>
            <a:ext cx="1398493" cy="586036"/>
          </a:xfrm>
          <a:prstGeom prst="rect">
            <a:avLst/>
          </a:prstGeom>
        </p:spPr>
      </p:pic>
      <p:graphicFrame>
        <p:nvGraphicFramePr>
          <p:cNvPr id="13" name="Diagram 12"/>
          <p:cNvGraphicFramePr/>
          <p:nvPr>
            <p:extLst>
              <p:ext uri="{D42A27DB-BD31-4B8C-83A1-F6EECF244321}">
                <p14:modId xmlns:p14="http://schemas.microsoft.com/office/powerpoint/2010/main" val="2993518126"/>
              </p:ext>
            </p:extLst>
          </p:nvPr>
        </p:nvGraphicFramePr>
        <p:xfrm>
          <a:off x="177209" y="839972"/>
          <a:ext cx="11558494" cy="5935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7183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0702" y="0"/>
            <a:ext cx="9128103" cy="6858000"/>
          </a:xfrm>
          <a:prstGeom prst="rect">
            <a:avLst/>
          </a:prstGeom>
          <a:ln>
            <a:solidFill>
              <a:schemeClr val="tx1"/>
            </a:solidFill>
          </a:ln>
        </p:spPr>
      </p:pic>
      <p:sp>
        <p:nvSpPr>
          <p:cNvPr id="3" name="Rectangle 2"/>
          <p:cNvSpPr/>
          <p:nvPr/>
        </p:nvSpPr>
        <p:spPr>
          <a:xfrm>
            <a:off x="10348332" y="6512312"/>
            <a:ext cx="245327" cy="25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790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8762" y="0"/>
            <a:ext cx="9121806" cy="6858000"/>
          </a:xfrm>
          <a:prstGeom prst="rect">
            <a:avLst/>
          </a:prstGeom>
          <a:ln>
            <a:solidFill>
              <a:schemeClr val="tx1"/>
            </a:solidFill>
          </a:ln>
        </p:spPr>
      </p:pic>
      <p:sp>
        <p:nvSpPr>
          <p:cNvPr id="3" name="Rectangle 2"/>
          <p:cNvSpPr/>
          <p:nvPr/>
        </p:nvSpPr>
        <p:spPr>
          <a:xfrm>
            <a:off x="10348332" y="6512312"/>
            <a:ext cx="245327" cy="25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555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11905" y="0"/>
            <a:ext cx="9123479" cy="6858000"/>
          </a:xfrm>
          <a:prstGeom prst="rect">
            <a:avLst/>
          </a:prstGeom>
          <a:ln>
            <a:solidFill>
              <a:schemeClr val="tx1"/>
            </a:solidFill>
          </a:ln>
        </p:spPr>
      </p:pic>
      <p:sp>
        <p:nvSpPr>
          <p:cNvPr id="3" name="Rectangle 2"/>
          <p:cNvSpPr/>
          <p:nvPr/>
        </p:nvSpPr>
        <p:spPr>
          <a:xfrm>
            <a:off x="10348332" y="6512312"/>
            <a:ext cx="245327" cy="25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07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30963" y="0"/>
            <a:ext cx="9139866" cy="6858000"/>
          </a:xfrm>
          <a:prstGeom prst="rect">
            <a:avLst/>
          </a:prstGeom>
          <a:ln>
            <a:solidFill>
              <a:schemeClr val="tx1"/>
            </a:solidFill>
          </a:ln>
        </p:spPr>
      </p:pic>
      <p:sp>
        <p:nvSpPr>
          <p:cNvPr id="3" name="Rectangle 2"/>
          <p:cNvSpPr/>
          <p:nvPr/>
        </p:nvSpPr>
        <p:spPr>
          <a:xfrm>
            <a:off x="10348332" y="6512312"/>
            <a:ext cx="245327" cy="25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741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15985" y="-1"/>
            <a:ext cx="9153565" cy="6858000"/>
          </a:xfrm>
          <a:prstGeom prst="rect">
            <a:avLst/>
          </a:prstGeom>
          <a:ln>
            <a:solidFill>
              <a:schemeClr val="tx1"/>
            </a:solidFill>
          </a:ln>
        </p:spPr>
      </p:pic>
    </p:spTree>
    <p:extLst>
      <p:ext uri="{BB962C8B-B14F-4D97-AF65-F5344CB8AC3E}">
        <p14:creationId xmlns:p14="http://schemas.microsoft.com/office/powerpoint/2010/main" val="420293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94322" y="0"/>
            <a:ext cx="9156357" cy="6858000"/>
          </a:xfrm>
          <a:prstGeom prst="rect">
            <a:avLst/>
          </a:prstGeom>
          <a:ln>
            <a:solidFill>
              <a:schemeClr val="tx1"/>
            </a:solidFill>
          </a:ln>
        </p:spPr>
      </p:pic>
    </p:spTree>
    <p:extLst>
      <p:ext uri="{BB962C8B-B14F-4D97-AF65-F5344CB8AC3E}">
        <p14:creationId xmlns:p14="http://schemas.microsoft.com/office/powerpoint/2010/main" val="2759886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8762" y="0"/>
            <a:ext cx="9147179" cy="6858000"/>
          </a:xfrm>
          <a:prstGeom prst="rect">
            <a:avLst/>
          </a:prstGeom>
          <a:ln>
            <a:solidFill>
              <a:schemeClr val="tx1"/>
            </a:solidFill>
          </a:ln>
        </p:spPr>
      </p:pic>
      <p:sp>
        <p:nvSpPr>
          <p:cNvPr id="3" name="Rectangle 2"/>
          <p:cNvSpPr/>
          <p:nvPr/>
        </p:nvSpPr>
        <p:spPr>
          <a:xfrm>
            <a:off x="10348332" y="6512312"/>
            <a:ext cx="245327" cy="256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5094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4800" y="889000"/>
            <a:ext cx="11582400" cy="5688104"/>
          </a:xfrm>
          <a:prstGeom prst="rect">
            <a:avLst/>
          </a:prstGeom>
        </p:spPr>
      </p:pic>
      <p:sp>
        <p:nvSpPr>
          <p:cNvPr id="9" name="Rectangle 8"/>
          <p:cNvSpPr/>
          <p:nvPr/>
        </p:nvSpPr>
        <p:spPr>
          <a:xfrm>
            <a:off x="711200" y="1421045"/>
            <a:ext cx="8636000" cy="3227156"/>
          </a:xfrm>
          <a:prstGeom prst="rect">
            <a:avLst/>
          </a:prstGeom>
          <a:solidFill>
            <a:srgbClr val="7F7F7F">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5" name="TextBox 14"/>
          <p:cNvSpPr txBox="1"/>
          <p:nvPr/>
        </p:nvSpPr>
        <p:spPr>
          <a:xfrm>
            <a:off x="304801" y="122743"/>
            <a:ext cx="11789348" cy="666786"/>
          </a:xfrm>
          <a:prstGeom prst="rect">
            <a:avLst/>
          </a:prstGeom>
          <a:noFill/>
        </p:spPr>
        <p:txBody>
          <a:bodyPr wrap="square" rtlCol="0">
            <a:spAutoFit/>
          </a:bodyPr>
          <a:lstStyle/>
          <a:p>
            <a:pPr defTabSz="1219170"/>
            <a:r>
              <a:rPr lang="en-US" sz="3733" b="1" kern="100" dirty="0">
                <a:solidFill>
                  <a:srgbClr val="1F4C63"/>
                </a:solidFill>
                <a:latin typeface="Cambria" panose="02040503050406030204" pitchFamily="18" charset="0"/>
                <a:cs typeface="Microsoft Sans Serif" panose="020B0604020202020204" pitchFamily="34" charset="0"/>
              </a:rPr>
              <a:t>Questions?</a:t>
            </a: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64800" y="178538"/>
            <a:ext cx="1398493" cy="586036"/>
          </a:xfrm>
          <a:prstGeom prst="rect">
            <a:avLst/>
          </a:prstGeom>
        </p:spPr>
      </p:pic>
      <p:sp>
        <p:nvSpPr>
          <p:cNvPr id="51" name="Rectangle 50"/>
          <p:cNvSpPr/>
          <p:nvPr/>
        </p:nvSpPr>
        <p:spPr>
          <a:xfrm>
            <a:off x="994756" y="1671314"/>
            <a:ext cx="10312400" cy="2751522"/>
          </a:xfrm>
          <a:prstGeom prst="rect">
            <a:avLst/>
          </a:prstGeom>
          <a:effectLst/>
        </p:spPr>
        <p:txBody>
          <a:bodyPr wrap="square">
            <a:spAutoFit/>
          </a:bodyPr>
          <a:lstStyle/>
          <a:p>
            <a:pPr defTabSz="1219170">
              <a:lnSpc>
                <a:spcPct val="90000"/>
              </a:lnSpc>
            </a:pPr>
            <a:r>
              <a:rPr lang="en-US" sz="3200" b="1" dirty="0">
                <a:solidFill>
                  <a:prstClr val="white"/>
                </a:solidFill>
                <a:latin typeface="Calibri" panose="020F0502020204030204" pitchFamily="34" charset="0"/>
                <a:cs typeface="Georgia"/>
              </a:rPr>
              <a:t>Produce Safety Program Manager: </a:t>
            </a:r>
            <a:r>
              <a:rPr lang="en-US" sz="3200" dirty="0">
                <a:solidFill>
                  <a:prstClr val="white"/>
                </a:solidFill>
                <a:latin typeface="Calibri" panose="020F0502020204030204" pitchFamily="34" charset="0"/>
                <a:cs typeface="Georgia"/>
              </a:rPr>
              <a:t>Connie Fisk</a:t>
            </a:r>
          </a:p>
          <a:p>
            <a:pPr defTabSz="1219170">
              <a:lnSpc>
                <a:spcPct val="90000"/>
              </a:lnSpc>
            </a:pPr>
            <a:r>
              <a:rPr lang="en-US" sz="3200" dirty="0">
                <a:solidFill>
                  <a:prstClr val="white"/>
                </a:solidFill>
                <a:latin typeface="Calibri" panose="020F0502020204030204" pitchFamily="34" charset="0"/>
                <a:cs typeface="Georgia"/>
              </a:rPr>
              <a:t>Phone: (360) 545-2519</a:t>
            </a:r>
          </a:p>
          <a:p>
            <a:pPr defTabSz="1219170">
              <a:lnSpc>
                <a:spcPct val="90000"/>
              </a:lnSpc>
            </a:pPr>
            <a:r>
              <a:rPr lang="en-US" sz="3200" dirty="0">
                <a:solidFill>
                  <a:prstClr val="white"/>
                </a:solidFill>
                <a:latin typeface="Calibri" panose="020F0502020204030204" pitchFamily="34" charset="0"/>
                <a:cs typeface="Georgia"/>
              </a:rPr>
              <a:t>Email: CFisk@agr.wa.gov</a:t>
            </a:r>
          </a:p>
          <a:p>
            <a:pPr defTabSz="1219170">
              <a:lnSpc>
                <a:spcPct val="90000"/>
              </a:lnSpc>
            </a:pPr>
            <a:r>
              <a:rPr lang="en-US" sz="3200" dirty="0">
                <a:solidFill>
                  <a:prstClr val="white"/>
                </a:solidFill>
                <a:latin typeface="Calibri" panose="020F0502020204030204" pitchFamily="34" charset="0"/>
                <a:cs typeface="Georgia"/>
              </a:rPr>
              <a:t>Twitter: @connie_fisk</a:t>
            </a:r>
          </a:p>
          <a:p>
            <a:pPr defTabSz="1219170">
              <a:lnSpc>
                <a:spcPct val="90000"/>
              </a:lnSpc>
            </a:pPr>
            <a:endParaRPr lang="en-US" sz="1600" b="1" dirty="0">
              <a:solidFill>
                <a:prstClr val="white"/>
              </a:solidFill>
              <a:latin typeface="Calibri" panose="020F0502020204030204" pitchFamily="34" charset="0"/>
              <a:cs typeface="Georgia"/>
            </a:endParaRPr>
          </a:p>
          <a:p>
            <a:pPr defTabSz="1219170">
              <a:lnSpc>
                <a:spcPct val="90000"/>
              </a:lnSpc>
            </a:pPr>
            <a:endParaRPr lang="en-US" sz="1600" dirty="0">
              <a:solidFill>
                <a:prstClr val="white"/>
              </a:solidFill>
              <a:latin typeface="Calibri" panose="020F0502020204030204" pitchFamily="34" charset="0"/>
              <a:cs typeface="Georgia"/>
            </a:endParaRPr>
          </a:p>
          <a:p>
            <a:pPr defTabSz="1219170">
              <a:lnSpc>
                <a:spcPct val="90000"/>
              </a:lnSpc>
            </a:pPr>
            <a:r>
              <a:rPr lang="en-US" sz="3200" dirty="0">
                <a:solidFill>
                  <a:prstClr val="white"/>
                </a:solidFill>
                <a:latin typeface="Calibri" panose="020F0502020204030204" pitchFamily="34" charset="0"/>
                <a:cs typeface="Georgia"/>
              </a:rPr>
              <a:t>https://agr.wa.gov/producesafety </a:t>
            </a:r>
          </a:p>
        </p:txBody>
      </p:sp>
      <p:sp>
        <p:nvSpPr>
          <p:cNvPr id="52" name="L-Shape 51"/>
          <p:cNvSpPr/>
          <p:nvPr/>
        </p:nvSpPr>
        <p:spPr>
          <a:xfrm flipV="1">
            <a:off x="711200" y="1417313"/>
            <a:ext cx="508000" cy="508000"/>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id-ID" sz="2400" dirty="0">
              <a:solidFill>
                <a:prstClr val="white"/>
              </a:solidFill>
              <a:latin typeface="Calibri" panose="020F0502020204030204" pitchFamily="34" charset="0"/>
            </a:endParaRPr>
          </a:p>
        </p:txBody>
      </p:sp>
      <p:sp>
        <p:nvSpPr>
          <p:cNvPr id="53" name="L-Shape 52"/>
          <p:cNvSpPr/>
          <p:nvPr/>
        </p:nvSpPr>
        <p:spPr>
          <a:xfrm rot="10800000" flipV="1">
            <a:off x="8829963" y="4140200"/>
            <a:ext cx="508000" cy="508000"/>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id-ID" sz="2400" dirty="0">
              <a:solidFill>
                <a:prstClr val="white"/>
              </a:solidFill>
              <a:latin typeface="Calibri" panose="020F0502020204030204" pitchFamily="34" charset="0"/>
            </a:endParaRPr>
          </a:p>
        </p:txBody>
      </p:sp>
      <p:sp>
        <p:nvSpPr>
          <p:cNvPr id="10" name="Title 1"/>
          <p:cNvSpPr txBox="1">
            <a:spLocks/>
          </p:cNvSpPr>
          <p:nvPr/>
        </p:nvSpPr>
        <p:spPr>
          <a:xfrm>
            <a:off x="304800" y="6477000"/>
            <a:ext cx="11582400" cy="406400"/>
          </a:xfrm>
          <a:prstGeom prst="rect">
            <a:avLst/>
          </a:prstGeom>
        </p:spPr>
        <p:txBody>
          <a:bodyPr vert="horz" lIns="121920" tIns="60960" rIns="121920" bIns="60960" rtlCol="0" anchor="ctr">
            <a:noAutofit/>
          </a:bodyPr>
          <a:lstStyle/>
          <a:p>
            <a:pPr algn="ctr" defTabSz="1219170">
              <a:spcBef>
                <a:spcPct val="0"/>
              </a:spcBef>
              <a:defRPr/>
            </a:pPr>
            <a:r>
              <a:rPr lang="en-US" sz="1467" dirty="0">
                <a:solidFill>
                  <a:prstClr val="black">
                    <a:lumMod val="75000"/>
                    <a:lumOff val="25000"/>
                  </a:prstClr>
                </a:solidFill>
                <a:latin typeface="Calibri" panose="020F0502020204030204" pitchFamily="34" charset="0"/>
              </a:rPr>
              <a:t>Images used in this presentation may not be reused without explicit written permission from the WSDA Communications Office</a:t>
            </a:r>
            <a:endParaRPr lang="id-ID" sz="1467" dirty="0">
              <a:solidFill>
                <a:prstClr val="black">
                  <a:lumMod val="75000"/>
                  <a:lumOff val="25000"/>
                </a:prstClr>
              </a:solidFill>
              <a:latin typeface="Calibri" panose="020F0502020204030204" pitchFamily="34" charset="0"/>
            </a:endParaRPr>
          </a:p>
        </p:txBody>
      </p:sp>
      <p:sp>
        <p:nvSpPr>
          <p:cNvPr id="4" name="Rectangle 3">
            <a:hlinkClick r:id="rId5"/>
          </p:cNvPr>
          <p:cNvSpPr/>
          <p:nvPr/>
        </p:nvSpPr>
        <p:spPr>
          <a:xfrm>
            <a:off x="2438400" y="3124200"/>
            <a:ext cx="233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5" name="Rectangle 4">
            <a:hlinkClick r:id="rId6"/>
          </p:cNvPr>
          <p:cNvSpPr/>
          <p:nvPr/>
        </p:nvSpPr>
        <p:spPr>
          <a:xfrm>
            <a:off x="2133600" y="2616200"/>
            <a:ext cx="3048000" cy="40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Tree>
    <p:extLst>
      <p:ext uri="{BB962C8B-B14F-4D97-AF65-F5344CB8AC3E}">
        <p14:creationId xmlns:p14="http://schemas.microsoft.com/office/powerpoint/2010/main" val="1291498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04799" y="822960"/>
            <a:ext cx="11585448"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id-ID" sz="2400" dirty="0">
              <a:solidFill>
                <a:prstClr val="white"/>
              </a:solidFill>
              <a:latin typeface="Calibri" panose="020F0502020204030204" pitchFamily="34" charset="0"/>
            </a:endParaRPr>
          </a:p>
        </p:txBody>
      </p:sp>
      <p:sp>
        <p:nvSpPr>
          <p:cNvPr id="4" name="TextBox 3"/>
          <p:cNvSpPr txBox="1"/>
          <p:nvPr/>
        </p:nvSpPr>
        <p:spPr>
          <a:xfrm>
            <a:off x="304801" y="122743"/>
            <a:ext cx="11789348" cy="646331"/>
          </a:xfrm>
          <a:prstGeom prst="rect">
            <a:avLst/>
          </a:prstGeom>
          <a:noFill/>
        </p:spPr>
        <p:txBody>
          <a:bodyPr wrap="square" rtlCol="0">
            <a:spAutoFit/>
          </a:bodyPr>
          <a:lstStyle/>
          <a:p>
            <a:pPr defTabSz="1219170"/>
            <a:r>
              <a:rPr lang="en-US" sz="3600" b="1" kern="100" dirty="0" smtClean="0">
                <a:solidFill>
                  <a:srgbClr val="1F4C63"/>
                </a:solidFill>
                <a:latin typeface="Cambria" panose="02040503050406030204" pitchFamily="18" charset="0"/>
                <a:cs typeface="Microsoft Sans Serif" panose="020B0604020202020204" pitchFamily="34" charset="0"/>
              </a:rPr>
              <a:t>Washington State Department of Agriculture</a:t>
            </a:r>
            <a:endParaRPr lang="en-US" sz="3600" b="1" kern="100" dirty="0">
              <a:solidFill>
                <a:srgbClr val="1F4C63"/>
              </a:solidFill>
              <a:latin typeface="Cambria" panose="02040503050406030204" pitchFamily="18" charset="0"/>
              <a:cs typeface="Microsoft Sans Serif"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178538"/>
            <a:ext cx="1398493" cy="586036"/>
          </a:xfrm>
          <a:prstGeom prst="rect">
            <a:avLst/>
          </a:prstGeom>
        </p:spPr>
      </p:pic>
      <p:graphicFrame>
        <p:nvGraphicFramePr>
          <p:cNvPr id="13" name="Diagram 12"/>
          <p:cNvGraphicFramePr/>
          <p:nvPr>
            <p:extLst>
              <p:ext uri="{D42A27DB-BD31-4B8C-83A1-F6EECF244321}">
                <p14:modId xmlns:p14="http://schemas.microsoft.com/office/powerpoint/2010/main" val="2993518126"/>
              </p:ext>
            </p:extLst>
          </p:nvPr>
        </p:nvGraphicFramePr>
        <p:xfrm>
          <a:off x="177209" y="839972"/>
          <a:ext cx="11558494" cy="5935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Freeform 11"/>
          <p:cNvSpPr/>
          <p:nvPr/>
        </p:nvSpPr>
        <p:spPr>
          <a:xfrm>
            <a:off x="-1" y="-1"/>
            <a:ext cx="12192000" cy="7008177"/>
          </a:xfrm>
          <a:custGeom>
            <a:avLst/>
            <a:gdLst>
              <a:gd name="connsiteX0" fmla="*/ 5422605 w 12192000"/>
              <a:gd name="connsiteY0" fmla="*/ 3094075 h 7008177"/>
              <a:gd name="connsiteX1" fmla="*/ 5422605 w 12192000"/>
              <a:gd name="connsiteY1" fmla="*/ 4508206 h 7008177"/>
              <a:gd name="connsiteX2" fmla="*/ 1329070 w 12192000"/>
              <a:gd name="connsiteY2" fmla="*/ 4508206 h 7008177"/>
              <a:gd name="connsiteX3" fmla="*/ 1329070 w 12192000"/>
              <a:gd name="connsiteY3" fmla="*/ 6529168 h 7008177"/>
              <a:gd name="connsiteX4" fmla="*/ 11068493 w 12192000"/>
              <a:gd name="connsiteY4" fmla="*/ 6529168 h 7008177"/>
              <a:gd name="connsiteX5" fmla="*/ 11068493 w 12192000"/>
              <a:gd name="connsiteY5" fmla="*/ 4508206 h 7008177"/>
              <a:gd name="connsiteX6" fmla="*/ 7549116 w 12192000"/>
              <a:gd name="connsiteY6" fmla="*/ 4508206 h 7008177"/>
              <a:gd name="connsiteX7" fmla="*/ 7549116 w 12192000"/>
              <a:gd name="connsiteY7" fmla="*/ 3094075 h 7008177"/>
              <a:gd name="connsiteX8" fmla="*/ 0 w 12192000"/>
              <a:gd name="connsiteY8" fmla="*/ 0 h 7008177"/>
              <a:gd name="connsiteX9" fmla="*/ 12192000 w 12192000"/>
              <a:gd name="connsiteY9" fmla="*/ 0 h 7008177"/>
              <a:gd name="connsiteX10" fmla="*/ 12192000 w 12192000"/>
              <a:gd name="connsiteY10" fmla="*/ 7008177 h 7008177"/>
              <a:gd name="connsiteX11" fmla="*/ 0 w 12192000"/>
              <a:gd name="connsiteY11" fmla="*/ 7008177 h 700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7008177">
                <a:moveTo>
                  <a:pt x="5422605" y="3094075"/>
                </a:moveTo>
                <a:lnTo>
                  <a:pt x="5422605" y="4508206"/>
                </a:lnTo>
                <a:lnTo>
                  <a:pt x="1329070" y="4508206"/>
                </a:lnTo>
                <a:lnTo>
                  <a:pt x="1329070" y="6529168"/>
                </a:lnTo>
                <a:lnTo>
                  <a:pt x="11068493" y="6529168"/>
                </a:lnTo>
                <a:lnTo>
                  <a:pt x="11068493" y="4508206"/>
                </a:lnTo>
                <a:lnTo>
                  <a:pt x="7549116" y="4508206"/>
                </a:lnTo>
                <a:lnTo>
                  <a:pt x="7549116" y="3094075"/>
                </a:lnTo>
                <a:close/>
                <a:moveTo>
                  <a:pt x="0" y="0"/>
                </a:moveTo>
                <a:lnTo>
                  <a:pt x="12192000" y="0"/>
                </a:lnTo>
                <a:lnTo>
                  <a:pt x="12192000" y="7008177"/>
                </a:lnTo>
                <a:lnTo>
                  <a:pt x="0" y="7008177"/>
                </a:lnTo>
                <a:close/>
              </a:path>
            </a:pathLst>
          </a:cu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034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04799" y="822960"/>
            <a:ext cx="11585448"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id-ID" sz="2400" dirty="0">
              <a:solidFill>
                <a:prstClr val="white"/>
              </a:solidFill>
              <a:latin typeface="Calibri" panose="020F0502020204030204" pitchFamily="34" charset="0"/>
            </a:endParaRPr>
          </a:p>
        </p:txBody>
      </p:sp>
      <p:sp>
        <p:nvSpPr>
          <p:cNvPr id="4" name="TextBox 3"/>
          <p:cNvSpPr txBox="1"/>
          <p:nvPr/>
        </p:nvSpPr>
        <p:spPr>
          <a:xfrm>
            <a:off x="304801" y="122743"/>
            <a:ext cx="11789348" cy="646331"/>
          </a:xfrm>
          <a:prstGeom prst="rect">
            <a:avLst/>
          </a:prstGeom>
          <a:noFill/>
        </p:spPr>
        <p:txBody>
          <a:bodyPr wrap="square" rtlCol="0">
            <a:spAutoFit/>
          </a:bodyPr>
          <a:lstStyle/>
          <a:p>
            <a:pPr defTabSz="1219170"/>
            <a:r>
              <a:rPr lang="en-US" sz="3600" b="1" kern="100" dirty="0" smtClean="0">
                <a:solidFill>
                  <a:srgbClr val="1F4C63"/>
                </a:solidFill>
                <a:latin typeface="Cambria" panose="02040503050406030204" pitchFamily="18" charset="0"/>
                <a:cs typeface="Microsoft Sans Serif" panose="020B0604020202020204" pitchFamily="34" charset="0"/>
              </a:rPr>
              <a:t>Luisa Castro, PhD, Assistant Director for FS&amp;CS</a:t>
            </a:r>
            <a:endParaRPr lang="en-US" sz="3600" b="1" kern="100" dirty="0">
              <a:solidFill>
                <a:srgbClr val="1F4C63"/>
              </a:solidFill>
              <a:latin typeface="Cambria" panose="02040503050406030204" pitchFamily="18" charset="0"/>
              <a:cs typeface="Microsoft Sans Serif"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0" y="178538"/>
            <a:ext cx="1398493" cy="586036"/>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tretch>
            <a:fillRect/>
          </a:stretch>
        </p:blipFill>
        <p:spPr>
          <a:xfrm>
            <a:off x="8537984" y="1346416"/>
            <a:ext cx="2739244" cy="2913349"/>
          </a:xfrm>
          <a:prstGeom prst="rect">
            <a:avLst/>
          </a:prstGeom>
          <a:effectLst>
            <a:outerShdw blurRad="50800" dist="38100" dir="2700000" algn="tl" rotWithShape="0">
              <a:prstClr val="black">
                <a:alpha val="40000"/>
              </a:prstClr>
            </a:outerShdw>
          </a:effectLst>
        </p:spPr>
      </p:pic>
      <p:sp>
        <p:nvSpPr>
          <p:cNvPr id="7" name="Title 1"/>
          <p:cNvSpPr txBox="1">
            <a:spLocks/>
          </p:cNvSpPr>
          <p:nvPr/>
        </p:nvSpPr>
        <p:spPr>
          <a:xfrm>
            <a:off x="355952" y="1221074"/>
            <a:ext cx="7951707" cy="4951513"/>
          </a:xfrm>
          <a:prstGeom prst="rect">
            <a:avLst/>
          </a:prstGeom>
        </p:spPr>
        <p:txBody>
          <a:bodyPr vert="horz" lIns="91440" tIns="45720" rIns="91440" bIns="45720" rtlCol="0" anchor="ctr" anchorCtr="0">
            <a:noAutofit/>
          </a:bodyPr>
          <a:lstStyle/>
          <a:p>
            <a:pPr marL="573088" indent="-344488">
              <a:lnSpc>
                <a:spcPct val="95000"/>
              </a:lnSpc>
              <a:spcBef>
                <a:spcPct val="0"/>
              </a:spcBef>
              <a:spcAft>
                <a:spcPts val="1200"/>
              </a:spcAft>
              <a:buClr>
                <a:srgbClr val="D45F37"/>
              </a:buClr>
              <a:buFont typeface="Arial" panose="020B0604020202020204" pitchFamily="34" charset="0"/>
              <a:buChar char="•"/>
              <a:defRPr/>
            </a:pPr>
            <a:r>
              <a:rPr lang="en-US" sz="2800" dirty="0" smtClean="0">
                <a:solidFill>
                  <a:schemeClr val="tx1">
                    <a:lumMod val="75000"/>
                    <a:lumOff val="25000"/>
                  </a:schemeClr>
                </a:solidFill>
                <a:latin typeface="Calibri" panose="020F0502020204030204" pitchFamily="34" charset="0"/>
              </a:rPr>
              <a:t>Moved into the AD role in October 2022</a:t>
            </a:r>
            <a:endParaRPr lang="en-US" sz="2800" dirty="0">
              <a:solidFill>
                <a:schemeClr val="tx1">
                  <a:lumMod val="75000"/>
                  <a:lumOff val="25000"/>
                </a:schemeClr>
              </a:solidFill>
              <a:latin typeface="Calibri" panose="020F0502020204030204" pitchFamily="34" charset="0"/>
            </a:endParaRPr>
          </a:p>
          <a:p>
            <a:pPr marL="573088" indent="-344488">
              <a:lnSpc>
                <a:spcPct val="95000"/>
              </a:lnSpc>
              <a:spcBef>
                <a:spcPct val="0"/>
              </a:spcBef>
              <a:spcAft>
                <a:spcPts val="1200"/>
              </a:spcAft>
              <a:buClr>
                <a:srgbClr val="D45F37"/>
              </a:buClr>
              <a:buFont typeface="Arial" panose="020B0604020202020204" pitchFamily="34" charset="0"/>
              <a:buChar char="•"/>
              <a:defRPr/>
            </a:pPr>
            <a:r>
              <a:rPr lang="en-US" sz="2800" dirty="0" smtClean="0">
                <a:solidFill>
                  <a:schemeClr val="tx1">
                    <a:lumMod val="75000"/>
                    <a:lumOff val="25000"/>
                  </a:schemeClr>
                </a:solidFill>
                <a:latin typeface="Calibri" panose="020F0502020204030204" pitchFamily="34" charset="0"/>
              </a:rPr>
              <a:t>Most </a:t>
            </a:r>
            <a:r>
              <a:rPr lang="en-US" sz="2800" dirty="0">
                <a:solidFill>
                  <a:schemeClr val="tx1">
                    <a:lumMod val="75000"/>
                    <a:lumOff val="25000"/>
                  </a:schemeClr>
                </a:solidFill>
                <a:latin typeface="Calibri" panose="020F0502020204030204" pitchFamily="34" charset="0"/>
              </a:rPr>
              <a:t>recently served as the division’s Policy and Performance </a:t>
            </a:r>
            <a:r>
              <a:rPr lang="en-US" sz="2800" dirty="0" smtClean="0">
                <a:solidFill>
                  <a:schemeClr val="tx1">
                    <a:lumMod val="75000"/>
                    <a:lumOff val="25000"/>
                  </a:schemeClr>
                </a:solidFill>
                <a:latin typeface="Calibri" panose="020F0502020204030204" pitchFamily="34" charset="0"/>
              </a:rPr>
              <a:t>Administrator</a:t>
            </a:r>
          </a:p>
          <a:p>
            <a:pPr marL="573088" indent="-344488">
              <a:lnSpc>
                <a:spcPct val="95000"/>
              </a:lnSpc>
              <a:spcBef>
                <a:spcPct val="0"/>
              </a:spcBef>
              <a:spcAft>
                <a:spcPts val="1200"/>
              </a:spcAft>
              <a:buClr>
                <a:srgbClr val="D45F37"/>
              </a:buClr>
              <a:buFont typeface="Arial" panose="020B0604020202020204" pitchFamily="34" charset="0"/>
              <a:buChar char="•"/>
              <a:defRPr/>
            </a:pPr>
            <a:r>
              <a:rPr lang="en-US" sz="2800" dirty="0">
                <a:solidFill>
                  <a:schemeClr val="tx1">
                    <a:lumMod val="75000"/>
                    <a:lumOff val="25000"/>
                  </a:schemeClr>
                </a:solidFill>
                <a:latin typeface="Calibri" panose="020F0502020204030204" pitchFamily="34" charset="0"/>
              </a:rPr>
              <a:t>20+ years of project management in higher education and cooperative extension, with water being an integral focus of much of her work</a:t>
            </a:r>
          </a:p>
          <a:p>
            <a:pPr marL="573088" indent="-344488">
              <a:lnSpc>
                <a:spcPct val="95000"/>
              </a:lnSpc>
              <a:spcBef>
                <a:spcPct val="0"/>
              </a:spcBef>
              <a:spcAft>
                <a:spcPts val="1200"/>
              </a:spcAft>
              <a:buClr>
                <a:srgbClr val="D45F37"/>
              </a:buClr>
              <a:buFont typeface="Arial" panose="020B0604020202020204" pitchFamily="34" charset="0"/>
              <a:buChar char="•"/>
              <a:defRPr/>
            </a:pPr>
            <a:r>
              <a:rPr lang="en-US" sz="2800" dirty="0">
                <a:solidFill>
                  <a:schemeClr val="tx1">
                    <a:lumMod val="75000"/>
                    <a:lumOff val="25000"/>
                  </a:schemeClr>
                </a:solidFill>
                <a:latin typeface="Calibri" panose="020F0502020204030204" pitchFamily="34" charset="0"/>
              </a:rPr>
              <a:t>Assistant Water Quality </a:t>
            </a:r>
            <a:r>
              <a:rPr lang="en-US" sz="2800" dirty="0" smtClean="0">
                <a:solidFill>
                  <a:schemeClr val="tx1">
                    <a:lumMod val="75000"/>
                    <a:lumOff val="25000"/>
                  </a:schemeClr>
                </a:solidFill>
                <a:latin typeface="Calibri" panose="020F0502020204030204" pitchFamily="34" charset="0"/>
              </a:rPr>
              <a:t>Coordinator </a:t>
            </a:r>
            <a:r>
              <a:rPr lang="en-US" sz="2800" dirty="0">
                <a:solidFill>
                  <a:schemeClr val="tx1">
                    <a:lumMod val="75000"/>
                    <a:lumOff val="25000"/>
                  </a:schemeClr>
                </a:solidFill>
                <a:latin typeface="Calibri" panose="020F0502020204030204" pitchFamily="34" charset="0"/>
              </a:rPr>
              <a:t>for Region </a:t>
            </a:r>
            <a:r>
              <a:rPr lang="en-US" sz="2800" dirty="0" smtClean="0">
                <a:solidFill>
                  <a:schemeClr val="tx1">
                    <a:lumMod val="75000"/>
                    <a:lumOff val="25000"/>
                  </a:schemeClr>
                </a:solidFill>
                <a:latin typeface="Calibri" panose="020F0502020204030204" pitchFamily="34" charset="0"/>
              </a:rPr>
              <a:t>IX (SW US and Pacific Islands), May 2003-June </a:t>
            </a:r>
            <a:r>
              <a:rPr lang="en-US" sz="2800" dirty="0">
                <a:solidFill>
                  <a:schemeClr val="tx1">
                    <a:lumMod val="75000"/>
                    <a:lumOff val="25000"/>
                  </a:schemeClr>
                </a:solidFill>
                <a:latin typeface="Calibri" panose="020F0502020204030204" pitchFamily="34" charset="0"/>
              </a:rPr>
              <a:t>2013</a:t>
            </a:r>
          </a:p>
          <a:p>
            <a:pPr marL="573088" indent="-344488">
              <a:lnSpc>
                <a:spcPct val="95000"/>
              </a:lnSpc>
              <a:spcBef>
                <a:spcPct val="0"/>
              </a:spcBef>
              <a:spcAft>
                <a:spcPts val="1200"/>
              </a:spcAft>
              <a:buClr>
                <a:srgbClr val="D45F37"/>
              </a:buClr>
              <a:buFont typeface="Arial" panose="020B0604020202020204" pitchFamily="34" charset="0"/>
              <a:buChar char="•"/>
              <a:defRPr/>
            </a:pPr>
            <a:r>
              <a:rPr lang="en-US" sz="2800" dirty="0">
                <a:solidFill>
                  <a:schemeClr val="tx1">
                    <a:lumMod val="75000"/>
                    <a:lumOff val="25000"/>
                  </a:schemeClr>
                </a:solidFill>
                <a:latin typeface="Calibri" panose="020F0502020204030204" pitchFamily="34" charset="0"/>
              </a:rPr>
              <a:t>Water issues, both quality and quantity, will continue be an important focus in her new role </a:t>
            </a:r>
          </a:p>
        </p:txBody>
      </p:sp>
    </p:spTree>
    <p:extLst>
      <p:ext uri="{BB962C8B-B14F-4D97-AF65-F5344CB8AC3E}">
        <p14:creationId xmlns:p14="http://schemas.microsoft.com/office/powerpoint/2010/main" val="3284465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04799" y="822960"/>
            <a:ext cx="11585448"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id-ID" sz="2400" dirty="0">
              <a:solidFill>
                <a:prstClr val="white"/>
              </a:solidFill>
              <a:latin typeface="Calibri" panose="020F050202020403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14565" y="1064189"/>
            <a:ext cx="7909560" cy="5290795"/>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304802" y="122745"/>
            <a:ext cx="11789348" cy="646331"/>
          </a:xfrm>
          <a:prstGeom prst="rect">
            <a:avLst/>
          </a:prstGeom>
          <a:noFill/>
        </p:spPr>
        <p:txBody>
          <a:bodyPr wrap="square" rtlCol="0">
            <a:spAutoFit/>
          </a:bodyPr>
          <a:lstStyle/>
          <a:p>
            <a:pPr defTabSz="1219140"/>
            <a:r>
              <a:rPr lang="en-US" sz="3600" b="1" kern="100" dirty="0">
                <a:solidFill>
                  <a:srgbClr val="1F4C63"/>
                </a:solidFill>
                <a:latin typeface="Cambria" panose="02040503050406030204" pitchFamily="18" charset="0"/>
                <a:cs typeface="Microsoft Sans Serif" panose="020B0604020202020204" pitchFamily="34" charset="0"/>
              </a:rPr>
              <a:t>The WSDA Produce Safety Team</a:t>
            </a: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64800" y="178539"/>
            <a:ext cx="1398493" cy="586036"/>
          </a:xfrm>
          <a:prstGeom prst="rect">
            <a:avLst/>
          </a:prstGeom>
        </p:spPr>
      </p:pic>
      <p:sp>
        <p:nvSpPr>
          <p:cNvPr id="34" name="TextBox 33"/>
          <p:cNvSpPr txBox="1"/>
          <p:nvPr/>
        </p:nvSpPr>
        <p:spPr>
          <a:xfrm>
            <a:off x="313223" y="4354459"/>
            <a:ext cx="2036891" cy="806375"/>
          </a:xfrm>
          <a:prstGeom prst="rect">
            <a:avLst/>
          </a:prstGeom>
          <a:noFill/>
        </p:spPr>
        <p:txBody>
          <a:bodyPr wrap="square" rtlCol="0">
            <a:spAutoFit/>
          </a:bodyPr>
          <a:lstStyle/>
          <a:p>
            <a:pPr algn="ctr" defTabSz="457189"/>
            <a:r>
              <a:rPr lang="en-US" sz="1600" b="1" dirty="0">
                <a:solidFill>
                  <a:prstClr val="black"/>
                </a:solidFill>
                <a:latin typeface="Calibri"/>
              </a:rPr>
              <a:t>Bradley Guise</a:t>
            </a:r>
          </a:p>
          <a:p>
            <a:pPr algn="ctr" defTabSz="457189">
              <a:lnSpc>
                <a:spcPct val="95000"/>
              </a:lnSpc>
            </a:pPr>
            <a:r>
              <a:rPr lang="en-US" sz="1600" dirty="0">
                <a:solidFill>
                  <a:prstClr val="black"/>
                </a:solidFill>
                <a:latin typeface="Calibri"/>
              </a:rPr>
              <a:t>Administrative </a:t>
            </a:r>
            <a:br>
              <a:rPr lang="en-US" sz="1600" dirty="0">
                <a:solidFill>
                  <a:prstClr val="black"/>
                </a:solidFill>
                <a:latin typeface="Calibri"/>
              </a:rPr>
            </a:br>
            <a:r>
              <a:rPr lang="en-US" sz="1600" dirty="0">
                <a:solidFill>
                  <a:prstClr val="black"/>
                </a:solidFill>
                <a:latin typeface="Calibri"/>
              </a:rPr>
              <a:t>Assistant</a:t>
            </a:r>
          </a:p>
        </p:txBody>
      </p:sp>
      <p:sp>
        <p:nvSpPr>
          <p:cNvPr id="21" name="TextBox 20"/>
          <p:cNvSpPr txBox="1"/>
          <p:nvPr/>
        </p:nvSpPr>
        <p:spPr>
          <a:xfrm>
            <a:off x="306482" y="1292047"/>
            <a:ext cx="2036892" cy="572464"/>
          </a:xfrm>
          <a:prstGeom prst="rect">
            <a:avLst/>
          </a:prstGeom>
          <a:noFill/>
        </p:spPr>
        <p:txBody>
          <a:bodyPr wrap="square" rtlCol="0">
            <a:spAutoFit/>
          </a:bodyPr>
          <a:lstStyle/>
          <a:p>
            <a:pPr algn="ctr" defTabSz="457189"/>
            <a:r>
              <a:rPr lang="en-US" sz="1600" b="1" dirty="0">
                <a:solidFill>
                  <a:prstClr val="black"/>
                </a:solidFill>
                <a:latin typeface="Calibri"/>
              </a:rPr>
              <a:t>Travis Alexander</a:t>
            </a:r>
          </a:p>
          <a:p>
            <a:pPr algn="ctr" defTabSz="457189">
              <a:lnSpc>
                <a:spcPct val="95000"/>
              </a:lnSpc>
            </a:pPr>
            <a:r>
              <a:rPr lang="en-US" sz="1600" dirty="0">
                <a:solidFill>
                  <a:prstClr val="black"/>
                </a:solidFill>
                <a:latin typeface="Calibri"/>
              </a:rPr>
              <a:t>Inspector </a:t>
            </a:r>
          </a:p>
        </p:txBody>
      </p:sp>
      <p:sp>
        <p:nvSpPr>
          <p:cNvPr id="27" name="TextBox 26"/>
          <p:cNvSpPr txBox="1"/>
          <p:nvPr/>
        </p:nvSpPr>
        <p:spPr>
          <a:xfrm>
            <a:off x="313223" y="5498814"/>
            <a:ext cx="2040260" cy="584775"/>
          </a:xfrm>
          <a:prstGeom prst="rect">
            <a:avLst/>
          </a:prstGeom>
          <a:noFill/>
        </p:spPr>
        <p:txBody>
          <a:bodyPr wrap="square" rtlCol="0">
            <a:spAutoFit/>
          </a:bodyPr>
          <a:lstStyle/>
          <a:p>
            <a:pPr algn="ctr" defTabSz="457189"/>
            <a:r>
              <a:rPr lang="en-US" sz="1600" b="1" dirty="0">
                <a:solidFill>
                  <a:prstClr val="black"/>
                </a:solidFill>
                <a:latin typeface="Calibri"/>
              </a:rPr>
              <a:t>Connie Fisk</a:t>
            </a:r>
          </a:p>
          <a:p>
            <a:pPr algn="ctr" defTabSz="457189"/>
            <a:r>
              <a:rPr lang="en-US" sz="1600" dirty="0">
                <a:solidFill>
                  <a:prstClr val="black"/>
                </a:solidFill>
                <a:latin typeface="Calibri"/>
              </a:rPr>
              <a:t>Program Manager</a:t>
            </a:r>
          </a:p>
        </p:txBody>
      </p:sp>
      <p:sp>
        <p:nvSpPr>
          <p:cNvPr id="30" name="TextBox 29"/>
          <p:cNvSpPr txBox="1"/>
          <p:nvPr/>
        </p:nvSpPr>
        <p:spPr>
          <a:xfrm>
            <a:off x="266241" y="3291010"/>
            <a:ext cx="2073255" cy="806375"/>
          </a:xfrm>
          <a:prstGeom prst="rect">
            <a:avLst/>
          </a:prstGeom>
          <a:noFill/>
        </p:spPr>
        <p:txBody>
          <a:bodyPr wrap="square" rtlCol="0">
            <a:spAutoFit/>
          </a:bodyPr>
          <a:lstStyle/>
          <a:p>
            <a:pPr algn="ctr" defTabSz="457189"/>
            <a:r>
              <a:rPr lang="en-US" sz="1600" b="1" dirty="0">
                <a:solidFill>
                  <a:prstClr val="black"/>
                </a:solidFill>
                <a:latin typeface="Calibri"/>
              </a:rPr>
              <a:t>Karen Ullman</a:t>
            </a:r>
          </a:p>
          <a:p>
            <a:pPr algn="ctr" defTabSz="457189">
              <a:lnSpc>
                <a:spcPct val="95000"/>
              </a:lnSpc>
            </a:pPr>
            <a:r>
              <a:rPr lang="en-US" sz="1600" dirty="0">
                <a:solidFill>
                  <a:prstClr val="black"/>
                </a:solidFill>
                <a:latin typeface="Calibri"/>
              </a:rPr>
              <a:t>Assistant </a:t>
            </a:r>
            <a:r>
              <a:rPr lang="en-US" sz="1600" dirty="0" err="1">
                <a:solidFill>
                  <a:prstClr val="black"/>
                </a:solidFill>
                <a:latin typeface="Calibri"/>
              </a:rPr>
              <a:t>Prog</a:t>
            </a:r>
            <a:r>
              <a:rPr lang="en-US" sz="1600" dirty="0">
                <a:solidFill>
                  <a:prstClr val="black"/>
                </a:solidFill>
                <a:latin typeface="Calibri"/>
              </a:rPr>
              <a:t> </a:t>
            </a:r>
            <a:r>
              <a:rPr lang="en-US" sz="1600" dirty="0" err="1">
                <a:solidFill>
                  <a:prstClr val="black"/>
                </a:solidFill>
                <a:latin typeface="Calibri"/>
              </a:rPr>
              <a:t>Mgr</a:t>
            </a:r>
            <a:r>
              <a:rPr lang="en-US" sz="1600" dirty="0">
                <a:solidFill>
                  <a:prstClr val="black"/>
                </a:solidFill>
                <a:latin typeface="Calibri"/>
              </a:rPr>
              <a:t>, </a:t>
            </a:r>
            <a:br>
              <a:rPr lang="en-US" sz="1600" dirty="0">
                <a:solidFill>
                  <a:prstClr val="black"/>
                </a:solidFill>
                <a:latin typeface="Calibri"/>
              </a:rPr>
            </a:br>
            <a:r>
              <a:rPr lang="en-US" sz="1600" dirty="0">
                <a:solidFill>
                  <a:prstClr val="black"/>
                </a:solidFill>
                <a:latin typeface="Calibri"/>
              </a:rPr>
              <a:t>Ed &amp; Out Coordinator</a:t>
            </a:r>
          </a:p>
        </p:txBody>
      </p:sp>
      <p:sp>
        <p:nvSpPr>
          <p:cNvPr id="14" name="TextBox 13"/>
          <p:cNvSpPr txBox="1"/>
          <p:nvPr/>
        </p:nvSpPr>
        <p:spPr>
          <a:xfrm>
            <a:off x="300859" y="2228327"/>
            <a:ext cx="2048139" cy="806375"/>
          </a:xfrm>
          <a:prstGeom prst="rect">
            <a:avLst/>
          </a:prstGeom>
          <a:noFill/>
        </p:spPr>
        <p:txBody>
          <a:bodyPr wrap="square" rtlCol="0">
            <a:spAutoFit/>
          </a:bodyPr>
          <a:lstStyle/>
          <a:p>
            <a:pPr algn="ctr" defTabSz="457189"/>
            <a:r>
              <a:rPr lang="en-US" sz="1600" b="1" dirty="0">
                <a:solidFill>
                  <a:prstClr val="black"/>
                </a:solidFill>
                <a:latin typeface="Calibri"/>
              </a:rPr>
              <a:t>Leah Grewal</a:t>
            </a:r>
          </a:p>
          <a:p>
            <a:pPr algn="ctr" defTabSz="457189">
              <a:lnSpc>
                <a:spcPct val="95000"/>
              </a:lnSpc>
            </a:pPr>
            <a:r>
              <a:rPr lang="en-US" sz="1600" dirty="0">
                <a:solidFill>
                  <a:prstClr val="black"/>
                </a:solidFill>
                <a:latin typeface="Calibri"/>
              </a:rPr>
              <a:t>Inspection </a:t>
            </a:r>
            <a:br>
              <a:rPr lang="en-US" sz="1600" dirty="0">
                <a:solidFill>
                  <a:prstClr val="black"/>
                </a:solidFill>
                <a:latin typeface="Calibri"/>
              </a:rPr>
            </a:br>
            <a:r>
              <a:rPr lang="en-US" sz="1600" dirty="0">
                <a:solidFill>
                  <a:prstClr val="black"/>
                </a:solidFill>
                <a:latin typeface="Calibri"/>
              </a:rPr>
              <a:t>Admin Coordinator</a:t>
            </a:r>
          </a:p>
        </p:txBody>
      </p:sp>
      <p:grpSp>
        <p:nvGrpSpPr>
          <p:cNvPr id="3" name="Group 2"/>
          <p:cNvGrpSpPr/>
          <p:nvPr/>
        </p:nvGrpSpPr>
        <p:grpSpPr>
          <a:xfrm>
            <a:off x="9237752" y="1911558"/>
            <a:ext cx="2658305" cy="3397818"/>
            <a:chOff x="9237743" y="1911557"/>
            <a:chExt cx="2658303" cy="3397817"/>
          </a:xfrm>
        </p:grpSpPr>
        <p:sp>
          <p:nvSpPr>
            <p:cNvPr id="23" name="TextBox 22"/>
            <p:cNvSpPr txBox="1"/>
            <p:nvPr/>
          </p:nvSpPr>
          <p:spPr>
            <a:xfrm>
              <a:off x="10191367" y="3398507"/>
              <a:ext cx="1704679" cy="572464"/>
            </a:xfrm>
            <a:prstGeom prst="rect">
              <a:avLst/>
            </a:prstGeom>
            <a:noFill/>
          </p:spPr>
          <p:txBody>
            <a:bodyPr wrap="square" rtlCol="0">
              <a:spAutoFit/>
            </a:bodyPr>
            <a:lstStyle/>
            <a:p>
              <a:pPr algn="ctr" defTabSz="457189"/>
              <a:r>
                <a:rPr lang="en-US" sz="1600" b="1" dirty="0">
                  <a:solidFill>
                    <a:prstClr val="black"/>
                  </a:solidFill>
                  <a:latin typeface="Calibri"/>
                </a:rPr>
                <a:t>Thane Tupper</a:t>
              </a:r>
            </a:p>
            <a:p>
              <a:pPr algn="ctr" defTabSz="457189">
                <a:lnSpc>
                  <a:spcPct val="95000"/>
                </a:lnSpc>
              </a:pPr>
              <a:r>
                <a:rPr lang="en-US" sz="1600" dirty="0">
                  <a:solidFill>
                    <a:prstClr val="black"/>
                  </a:solidFill>
                  <a:latin typeface="Calibri"/>
                </a:rPr>
                <a:t>Inspector</a:t>
              </a:r>
            </a:p>
          </p:txBody>
        </p:sp>
        <p:sp>
          <p:nvSpPr>
            <p:cNvPr id="19" name="TextBox 18"/>
            <p:cNvSpPr txBox="1"/>
            <p:nvPr/>
          </p:nvSpPr>
          <p:spPr>
            <a:xfrm>
              <a:off x="10182854" y="4736910"/>
              <a:ext cx="1693629" cy="572464"/>
            </a:xfrm>
            <a:prstGeom prst="rect">
              <a:avLst/>
            </a:prstGeom>
            <a:noFill/>
          </p:spPr>
          <p:txBody>
            <a:bodyPr wrap="square" rtlCol="0">
              <a:spAutoFit/>
            </a:bodyPr>
            <a:lstStyle/>
            <a:p>
              <a:pPr algn="ctr" defTabSz="457189"/>
              <a:r>
                <a:rPr lang="en-US" sz="1600" b="1" dirty="0">
                  <a:solidFill>
                    <a:prstClr val="black"/>
                  </a:solidFill>
                  <a:latin typeface="Calibri"/>
                </a:rPr>
                <a:t>Evan Low</a:t>
              </a:r>
            </a:p>
            <a:p>
              <a:pPr algn="ctr" defTabSz="457189">
                <a:lnSpc>
                  <a:spcPct val="95000"/>
                </a:lnSpc>
              </a:pPr>
              <a:r>
                <a:rPr lang="en-US" sz="1600" dirty="0">
                  <a:solidFill>
                    <a:prstClr val="black"/>
                  </a:solidFill>
                  <a:latin typeface="Calibri"/>
                </a:rPr>
                <a:t>Inspector</a:t>
              </a:r>
            </a:p>
          </p:txBody>
        </p:sp>
        <p:sp>
          <p:nvSpPr>
            <p:cNvPr id="33" name="TextBox 32"/>
            <p:cNvSpPr txBox="1"/>
            <p:nvPr/>
          </p:nvSpPr>
          <p:spPr>
            <a:xfrm>
              <a:off x="10232722" y="1950181"/>
              <a:ext cx="1650917" cy="806375"/>
            </a:xfrm>
            <a:prstGeom prst="rect">
              <a:avLst/>
            </a:prstGeom>
            <a:noFill/>
          </p:spPr>
          <p:txBody>
            <a:bodyPr wrap="square" rtlCol="0">
              <a:spAutoFit/>
            </a:bodyPr>
            <a:lstStyle/>
            <a:p>
              <a:pPr algn="ctr" defTabSz="457189"/>
              <a:r>
                <a:rPr lang="en-US" sz="1600" b="1" dirty="0">
                  <a:solidFill>
                    <a:prstClr val="black"/>
                  </a:solidFill>
                  <a:latin typeface="Calibri"/>
                </a:rPr>
                <a:t>Jerrid Higgins</a:t>
              </a:r>
            </a:p>
            <a:p>
              <a:pPr algn="ctr" defTabSz="457189">
                <a:lnSpc>
                  <a:spcPct val="95000"/>
                </a:lnSpc>
              </a:pPr>
              <a:r>
                <a:rPr lang="en-US" sz="1600" dirty="0">
                  <a:solidFill>
                    <a:prstClr val="black"/>
                  </a:solidFill>
                  <a:latin typeface="Calibri"/>
                </a:rPr>
                <a:t>Inspection </a:t>
              </a:r>
              <a:br>
                <a:rPr lang="en-US" sz="1600" dirty="0">
                  <a:solidFill>
                    <a:prstClr val="black"/>
                  </a:solidFill>
                  <a:latin typeface="Calibri"/>
                </a:rPr>
              </a:br>
              <a:r>
                <a:rPr lang="en-US" sz="1600" dirty="0">
                  <a:solidFill>
                    <a:prstClr val="black"/>
                  </a:solidFill>
                  <a:latin typeface="Calibri"/>
                </a:rPr>
                <a:t>Supervisor</a:t>
              </a: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237743" y="1911557"/>
              <a:ext cx="935502" cy="914400"/>
            </a:xfrm>
            <a:prstGeom prst="rect">
              <a:avLst/>
            </a:prstGeom>
            <a:ln w="38100">
              <a:solidFill>
                <a:schemeClr val="bg1"/>
              </a:solidFill>
            </a:ln>
            <a:effectLst>
              <a:outerShdw blurRad="50800" dist="38100" dir="2700000" algn="tl" rotWithShape="0">
                <a:prstClr val="black">
                  <a:alpha val="40000"/>
                </a:prstClr>
              </a:outerShdw>
            </a:effectLst>
          </p:spPr>
        </p:pic>
      </p:grpSp>
      <p:pic>
        <p:nvPicPr>
          <p:cNvPr id="15" name="Picture 1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387555" y="3242929"/>
            <a:ext cx="914400" cy="914400"/>
          </a:xfrm>
          <a:prstGeom prst="rect">
            <a:avLst/>
          </a:prstGeom>
          <a:ln w="38100">
            <a:solidFill>
              <a:schemeClr val="bg1"/>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378052" y="2189699"/>
            <a:ext cx="914400" cy="914400"/>
          </a:xfrm>
          <a:prstGeom prst="rect">
            <a:avLst/>
          </a:prstGeom>
          <a:ln w="38100">
            <a:solidFill>
              <a:schemeClr val="bg1"/>
            </a:solidFill>
          </a:ln>
          <a:effectLst>
            <a:outerShdw blurRad="50800" dist="38100" dir="2700000" algn="tl" rotWithShape="0">
              <a:prstClr val="black">
                <a:alpha val="40000"/>
              </a:prstClr>
            </a:outerShdw>
          </a:effectLst>
        </p:spPr>
      </p:pic>
      <p:pic>
        <p:nvPicPr>
          <p:cNvPr id="20" name="Picture 19"/>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247409" y="3252259"/>
            <a:ext cx="916451" cy="914400"/>
          </a:xfrm>
          <a:prstGeom prst="rect">
            <a:avLst/>
          </a:prstGeom>
          <a:ln w="38100">
            <a:solidFill>
              <a:schemeClr val="bg1"/>
            </a:solidFill>
          </a:ln>
          <a:effectLst>
            <a:outerShdw blurRad="50800" dist="38100" dir="2700000" algn="tl" rotWithShape="0">
              <a:prstClr val="black">
                <a:alpha val="40000"/>
              </a:prstClr>
            </a:outerShdw>
          </a:effectLst>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237748" y="4581331"/>
            <a:ext cx="914400" cy="914400"/>
          </a:xfrm>
          <a:prstGeom prst="rect">
            <a:avLst/>
          </a:prstGeom>
          <a:ln w="38100">
            <a:solidFill>
              <a:schemeClr val="bg1"/>
            </a:solidFill>
          </a:ln>
          <a:effectLst>
            <a:outerShdw blurRad="50800" dist="38100" dir="2700000" algn="tl" rotWithShape="0">
              <a:prstClr val="black">
                <a:alpha val="40000"/>
              </a:prstClr>
            </a:outerShdw>
          </a:effectLst>
        </p:spPr>
      </p:pic>
      <p:pic>
        <p:nvPicPr>
          <p:cNvPr id="24" name="Picture 23"/>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387555" y="1136468"/>
            <a:ext cx="914400" cy="914400"/>
          </a:xfrm>
          <a:prstGeom prst="rect">
            <a:avLst/>
          </a:prstGeom>
          <a:ln w="38100">
            <a:solidFill>
              <a:schemeClr val="bg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2386289" y="5349391"/>
            <a:ext cx="914400" cy="914400"/>
          </a:xfrm>
          <a:prstGeom prst="rect">
            <a:avLst/>
          </a:prstGeom>
          <a:ln w="38100">
            <a:solidFill>
              <a:schemeClr val="bg1"/>
            </a:solidFill>
          </a:ln>
          <a:effectLst>
            <a:outerShdw blurRad="50800" dist="38100" dir="2700000" algn="tl" rotWithShape="0">
              <a:prstClr val="black">
                <a:alpha val="40000"/>
              </a:prstClr>
            </a:outerShdw>
          </a:effectLst>
        </p:spPr>
      </p:pic>
      <p:pic>
        <p:nvPicPr>
          <p:cNvPr id="2" name="Picture 1"/>
          <p:cNvPicPr>
            <a:picLocks noChangeAspect="1"/>
          </p:cNvPicPr>
          <p:nvPr/>
        </p:nvPicPr>
        <p:blipFill rotWithShape="1">
          <a:blip r:embed="rId12">
            <a:extLst>
              <a:ext uri="{28A0092B-C50C-407E-A947-70E740481C1C}">
                <a14:useLocalDpi xmlns:a14="http://schemas.microsoft.com/office/drawing/2010/main" val="0"/>
              </a:ext>
            </a:extLst>
          </a:blip>
          <a:srcRect l="4166" t="2439" r="6808" b="8536"/>
          <a:stretch/>
        </p:blipFill>
        <p:spPr>
          <a:xfrm>
            <a:off x="2386289" y="4296159"/>
            <a:ext cx="914400" cy="914400"/>
          </a:xfrm>
          <a:prstGeom prst="rect">
            <a:avLst/>
          </a:prstGeom>
          <a:ln w="381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3482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04801" y="122743"/>
            <a:ext cx="11789348" cy="666786"/>
          </a:xfrm>
          <a:prstGeom prst="rect">
            <a:avLst/>
          </a:prstGeom>
          <a:noFill/>
        </p:spPr>
        <p:txBody>
          <a:bodyPr wrap="square" rtlCol="0">
            <a:spAutoFit/>
          </a:bodyPr>
          <a:lstStyle/>
          <a:p>
            <a:pPr defTabSz="1219170"/>
            <a:r>
              <a:rPr lang="en-US" sz="3733" b="1" kern="100" dirty="0">
                <a:solidFill>
                  <a:srgbClr val="1F4C63"/>
                </a:solidFill>
                <a:latin typeface="Cambria" panose="02040503050406030204" pitchFamily="18" charset="0"/>
                <a:cs typeface="Microsoft Sans Serif" panose="020B0604020202020204" pitchFamily="34" charset="0"/>
              </a:rPr>
              <a:t>WSDA Produce Safety Program Goals</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4800" y="178538"/>
            <a:ext cx="1398493" cy="586036"/>
          </a:xfrm>
          <a:prstGeom prst="rect">
            <a:avLst/>
          </a:prstGeom>
        </p:spPr>
      </p:pic>
      <p:sp>
        <p:nvSpPr>
          <p:cNvPr id="10" name="Rectangle 9"/>
          <p:cNvSpPr/>
          <p:nvPr/>
        </p:nvSpPr>
        <p:spPr>
          <a:xfrm>
            <a:off x="1219200" y="859715"/>
            <a:ext cx="10566400" cy="5922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dirty="0">
              <a:solidFill>
                <a:prstClr val="white"/>
              </a:solidFill>
              <a:latin typeface="Calibri" panose="020F0502020204030204" pitchFamily="34" charset="0"/>
            </a:endParaRPr>
          </a:p>
        </p:txBody>
      </p:sp>
      <p:sp>
        <p:nvSpPr>
          <p:cNvPr id="13" name="Chevron 12"/>
          <p:cNvSpPr/>
          <p:nvPr/>
        </p:nvSpPr>
        <p:spPr>
          <a:xfrm>
            <a:off x="606641" y="5035059"/>
            <a:ext cx="2438400" cy="497792"/>
          </a:xfrm>
          <a:prstGeom prst="chevron">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b="1" dirty="0">
                <a:solidFill>
                  <a:prstClr val="white"/>
                </a:solidFill>
                <a:latin typeface="Calibri" pitchFamily="34" charset="0"/>
              </a:rPr>
              <a:t>Goal 6:</a:t>
            </a:r>
            <a:endParaRPr lang="id-ID" sz="2400" b="1" dirty="0">
              <a:solidFill>
                <a:prstClr val="white"/>
              </a:solidFill>
              <a:latin typeface="Calibri" pitchFamily="34" charset="0"/>
            </a:endParaRPr>
          </a:p>
        </p:txBody>
      </p:sp>
      <p:sp>
        <p:nvSpPr>
          <p:cNvPr id="19" name="Chevron 18"/>
          <p:cNvSpPr/>
          <p:nvPr/>
        </p:nvSpPr>
        <p:spPr>
          <a:xfrm>
            <a:off x="635820" y="4235317"/>
            <a:ext cx="2438400" cy="497792"/>
          </a:xfrm>
          <a:prstGeom prst="chevron">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b="1" dirty="0">
                <a:solidFill>
                  <a:prstClr val="white"/>
                </a:solidFill>
                <a:latin typeface="Calibri" pitchFamily="34" charset="0"/>
              </a:rPr>
              <a:t>Goal 5:</a:t>
            </a:r>
            <a:endParaRPr lang="id-ID" sz="2400" b="1" dirty="0">
              <a:solidFill>
                <a:prstClr val="white"/>
              </a:solidFill>
              <a:latin typeface="Calibri" pitchFamily="34" charset="0"/>
            </a:endParaRPr>
          </a:p>
        </p:txBody>
      </p:sp>
      <p:sp>
        <p:nvSpPr>
          <p:cNvPr id="20" name="Chevron 19"/>
          <p:cNvSpPr/>
          <p:nvPr/>
        </p:nvSpPr>
        <p:spPr>
          <a:xfrm>
            <a:off x="606641" y="5874689"/>
            <a:ext cx="2438400" cy="497792"/>
          </a:xfrm>
          <a:prstGeom prst="chevron">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b="1" dirty="0">
                <a:solidFill>
                  <a:prstClr val="white"/>
                </a:solidFill>
                <a:latin typeface="Calibri" pitchFamily="34" charset="0"/>
              </a:rPr>
              <a:t>Goal 7:</a:t>
            </a:r>
            <a:endParaRPr lang="id-ID" sz="2400" b="1" dirty="0">
              <a:solidFill>
                <a:prstClr val="white"/>
              </a:solidFill>
              <a:latin typeface="Calibri" pitchFamily="34" charset="0"/>
            </a:endParaRPr>
          </a:p>
        </p:txBody>
      </p:sp>
      <p:sp>
        <p:nvSpPr>
          <p:cNvPr id="21" name="Chevron 20"/>
          <p:cNvSpPr/>
          <p:nvPr/>
        </p:nvSpPr>
        <p:spPr>
          <a:xfrm>
            <a:off x="635820" y="3422519"/>
            <a:ext cx="2438400" cy="497792"/>
          </a:xfrm>
          <a:prstGeom prst="chevron">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b="1" dirty="0">
                <a:solidFill>
                  <a:prstClr val="white"/>
                </a:solidFill>
                <a:latin typeface="Calibri" pitchFamily="34" charset="0"/>
              </a:rPr>
              <a:t>Goal 4:</a:t>
            </a:r>
            <a:endParaRPr lang="id-ID" sz="2400" b="1" dirty="0">
              <a:solidFill>
                <a:prstClr val="white"/>
              </a:solidFill>
              <a:latin typeface="Calibri" pitchFamily="34" charset="0"/>
            </a:endParaRPr>
          </a:p>
        </p:txBody>
      </p:sp>
      <p:cxnSp>
        <p:nvCxnSpPr>
          <p:cNvPr id="22" name="Straight Connector 21"/>
          <p:cNvCxnSpPr/>
          <p:nvPr/>
        </p:nvCxnSpPr>
        <p:spPr>
          <a:xfrm>
            <a:off x="1219200" y="4077815"/>
            <a:ext cx="10570464" cy="0"/>
          </a:xfrm>
          <a:prstGeom prst="line">
            <a:avLst/>
          </a:prstGeom>
          <a:ln>
            <a:solidFill>
              <a:srgbClr val="EBEBEB"/>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15136" y="4868972"/>
            <a:ext cx="10570464" cy="0"/>
          </a:xfrm>
          <a:prstGeom prst="line">
            <a:avLst/>
          </a:prstGeom>
          <a:ln>
            <a:solidFill>
              <a:srgbClr val="EBEBEB"/>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19200" y="5703415"/>
            <a:ext cx="10570464" cy="0"/>
          </a:xfrm>
          <a:prstGeom prst="line">
            <a:avLst/>
          </a:prstGeom>
          <a:ln>
            <a:solidFill>
              <a:srgbClr val="EBEBEB"/>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9200" y="1639415"/>
            <a:ext cx="10570464" cy="0"/>
          </a:xfrm>
          <a:prstGeom prst="line">
            <a:avLst/>
          </a:prstGeom>
          <a:ln>
            <a:solidFill>
              <a:srgbClr val="EBEBEB"/>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19200" y="2452215"/>
            <a:ext cx="10570464" cy="0"/>
          </a:xfrm>
          <a:prstGeom prst="line">
            <a:avLst/>
          </a:prstGeom>
          <a:ln>
            <a:solidFill>
              <a:srgbClr val="EBEBEB"/>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19200" y="3265015"/>
            <a:ext cx="10570464" cy="0"/>
          </a:xfrm>
          <a:prstGeom prst="line">
            <a:avLst/>
          </a:prstGeom>
          <a:ln>
            <a:solidFill>
              <a:srgbClr val="EBEBEB"/>
            </a:solidFill>
            <a:prstDash val="dash"/>
          </a:ln>
        </p:spPr>
        <p:style>
          <a:lnRef idx="1">
            <a:schemeClr val="accent1"/>
          </a:lnRef>
          <a:fillRef idx="0">
            <a:schemeClr val="accent1"/>
          </a:fillRef>
          <a:effectRef idx="0">
            <a:schemeClr val="accent1"/>
          </a:effectRef>
          <a:fontRef idx="minor">
            <a:schemeClr val="tx1"/>
          </a:fontRef>
        </p:style>
      </p:cxnSp>
      <p:sp>
        <p:nvSpPr>
          <p:cNvPr id="25" name="Chevron 24"/>
          <p:cNvSpPr/>
          <p:nvPr/>
        </p:nvSpPr>
        <p:spPr>
          <a:xfrm>
            <a:off x="606641" y="992669"/>
            <a:ext cx="2438400" cy="497792"/>
          </a:xfrm>
          <a:prstGeom prst="chevron">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b="1" dirty="0">
                <a:solidFill>
                  <a:prstClr val="white"/>
                </a:solidFill>
                <a:latin typeface="Calibri" pitchFamily="34" charset="0"/>
              </a:rPr>
              <a:t>Goal 1:</a:t>
            </a:r>
            <a:endParaRPr lang="id-ID" sz="2400" b="1" dirty="0">
              <a:solidFill>
                <a:prstClr val="white"/>
              </a:solidFill>
              <a:latin typeface="Calibri" pitchFamily="34" charset="0"/>
            </a:endParaRPr>
          </a:p>
        </p:txBody>
      </p:sp>
      <p:sp>
        <p:nvSpPr>
          <p:cNvPr id="26" name="Chevron 25"/>
          <p:cNvSpPr/>
          <p:nvPr/>
        </p:nvSpPr>
        <p:spPr>
          <a:xfrm>
            <a:off x="596777" y="1803448"/>
            <a:ext cx="2438400" cy="497792"/>
          </a:xfrm>
          <a:prstGeom prst="chevron">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b="1" dirty="0">
                <a:solidFill>
                  <a:prstClr val="white"/>
                </a:solidFill>
                <a:latin typeface="Calibri" pitchFamily="34" charset="0"/>
              </a:rPr>
              <a:t>Goal 2:</a:t>
            </a:r>
            <a:endParaRPr lang="id-ID" sz="2400" b="1" dirty="0">
              <a:solidFill>
                <a:prstClr val="white"/>
              </a:solidFill>
              <a:latin typeface="Calibri" pitchFamily="34" charset="0"/>
            </a:endParaRPr>
          </a:p>
        </p:txBody>
      </p:sp>
      <p:sp>
        <p:nvSpPr>
          <p:cNvPr id="27" name="Chevron 26"/>
          <p:cNvSpPr/>
          <p:nvPr/>
        </p:nvSpPr>
        <p:spPr>
          <a:xfrm>
            <a:off x="635820" y="2604701"/>
            <a:ext cx="2438400" cy="497792"/>
          </a:xfrm>
          <a:prstGeom prst="chevron">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2400" b="1" dirty="0">
                <a:solidFill>
                  <a:prstClr val="white"/>
                </a:solidFill>
                <a:latin typeface="Calibri" pitchFamily="34" charset="0"/>
              </a:rPr>
              <a:t>Goal 3:</a:t>
            </a:r>
            <a:endParaRPr lang="id-ID" sz="2400" b="1" dirty="0">
              <a:solidFill>
                <a:prstClr val="white"/>
              </a:solidFill>
              <a:latin typeface="Calibri" pitchFamily="34" charset="0"/>
            </a:endParaRPr>
          </a:p>
        </p:txBody>
      </p:sp>
      <p:sp>
        <p:nvSpPr>
          <p:cNvPr id="5" name="TextBox 4"/>
          <p:cNvSpPr txBox="1"/>
          <p:nvPr/>
        </p:nvSpPr>
        <p:spPr>
          <a:xfrm>
            <a:off x="3251200" y="859715"/>
            <a:ext cx="8242421" cy="748795"/>
          </a:xfrm>
          <a:prstGeom prst="rect">
            <a:avLst/>
          </a:prstGeom>
          <a:noFill/>
        </p:spPr>
        <p:txBody>
          <a:bodyPr wrap="square" rtlCol="0">
            <a:spAutoFit/>
          </a:bodyPr>
          <a:lstStyle/>
          <a:p>
            <a:pPr defTabSz="1219170">
              <a:defRPr/>
            </a:pPr>
            <a:r>
              <a:rPr lang="en-US" sz="2133" dirty="0">
                <a:solidFill>
                  <a:prstClr val="black"/>
                </a:solidFill>
                <a:latin typeface="Calibri"/>
              </a:rPr>
              <a:t>Conduct ongoing program assessments and planning that are essential to sustainable implementation of the PSP.</a:t>
            </a:r>
          </a:p>
        </p:txBody>
      </p:sp>
      <p:sp>
        <p:nvSpPr>
          <p:cNvPr id="6" name="TextBox 5"/>
          <p:cNvSpPr txBox="1"/>
          <p:nvPr/>
        </p:nvSpPr>
        <p:spPr>
          <a:xfrm>
            <a:off x="3251199" y="1639416"/>
            <a:ext cx="8242423" cy="748795"/>
          </a:xfrm>
          <a:prstGeom prst="rect">
            <a:avLst/>
          </a:prstGeom>
          <a:noFill/>
        </p:spPr>
        <p:txBody>
          <a:bodyPr wrap="square" rtlCol="0">
            <a:spAutoFit/>
          </a:bodyPr>
          <a:lstStyle/>
          <a:p>
            <a:pPr defTabSz="1219170">
              <a:defRPr/>
            </a:pPr>
            <a:r>
              <a:rPr lang="en-US" sz="2133" dirty="0">
                <a:solidFill>
                  <a:prstClr val="black"/>
                </a:solidFill>
                <a:latin typeface="Calibri"/>
              </a:rPr>
              <a:t>Maintain foundational resources necessary to implement a sustainable PSP.</a:t>
            </a:r>
          </a:p>
        </p:txBody>
      </p:sp>
      <p:sp>
        <p:nvSpPr>
          <p:cNvPr id="7" name="TextBox 6"/>
          <p:cNvSpPr txBox="1"/>
          <p:nvPr/>
        </p:nvSpPr>
        <p:spPr>
          <a:xfrm>
            <a:off x="3251201" y="2452215"/>
            <a:ext cx="8242420" cy="748795"/>
          </a:xfrm>
          <a:prstGeom prst="rect">
            <a:avLst/>
          </a:prstGeom>
          <a:noFill/>
        </p:spPr>
        <p:txBody>
          <a:bodyPr wrap="square" rtlCol="0">
            <a:spAutoFit/>
          </a:bodyPr>
          <a:lstStyle/>
          <a:p>
            <a:pPr defTabSz="1219170">
              <a:defRPr/>
            </a:pPr>
            <a:r>
              <a:rPr lang="en-US" sz="2133" dirty="0">
                <a:solidFill>
                  <a:prstClr val="black"/>
                </a:solidFill>
                <a:latin typeface="Calibri"/>
              </a:rPr>
              <a:t>Routinely provide </a:t>
            </a:r>
            <a:r>
              <a:rPr lang="en-US" sz="2133" b="1" dirty="0">
                <a:solidFill>
                  <a:srgbClr val="D45F37"/>
                </a:solidFill>
                <a:latin typeface="Calibri" panose="020F0502020204030204" pitchFamily="34" charset="0"/>
                <a:cs typeface="Calibri" panose="020F0502020204030204" pitchFamily="34" charset="0"/>
              </a:rPr>
              <a:t>education, outreach, and technical assistance </a:t>
            </a:r>
            <a:r>
              <a:rPr lang="en-US" sz="2133" dirty="0">
                <a:solidFill>
                  <a:prstClr val="black"/>
                </a:solidFill>
                <a:latin typeface="Calibri"/>
              </a:rPr>
              <a:t>opportunities to the Washington produce industry.</a:t>
            </a:r>
          </a:p>
        </p:txBody>
      </p:sp>
      <p:sp>
        <p:nvSpPr>
          <p:cNvPr id="8" name="TextBox 7"/>
          <p:cNvSpPr txBox="1"/>
          <p:nvPr/>
        </p:nvSpPr>
        <p:spPr>
          <a:xfrm>
            <a:off x="3251199" y="3265015"/>
            <a:ext cx="8242420" cy="748795"/>
          </a:xfrm>
          <a:prstGeom prst="rect">
            <a:avLst/>
          </a:prstGeom>
          <a:noFill/>
        </p:spPr>
        <p:txBody>
          <a:bodyPr wrap="square" rtlCol="0">
            <a:spAutoFit/>
          </a:bodyPr>
          <a:lstStyle/>
          <a:p>
            <a:pPr defTabSz="1219170">
              <a:defRPr/>
            </a:pPr>
            <a:r>
              <a:rPr lang="en-US" sz="2133" dirty="0">
                <a:solidFill>
                  <a:prstClr val="black"/>
                </a:solidFill>
                <a:latin typeface="Calibri"/>
              </a:rPr>
              <a:t>Conduct ongoing quality control of </a:t>
            </a:r>
            <a:r>
              <a:rPr lang="en-US" sz="2133" b="1" dirty="0">
                <a:solidFill>
                  <a:srgbClr val="D45F37"/>
                </a:solidFill>
                <a:latin typeface="Calibri" panose="020F0502020204030204" pitchFamily="34" charset="0"/>
                <a:cs typeface="Calibri" panose="020F0502020204030204" pitchFamily="34" charset="0"/>
              </a:rPr>
              <a:t>farm inventory </a:t>
            </a:r>
            <a:r>
              <a:rPr lang="en-US" sz="2133" dirty="0">
                <a:solidFill>
                  <a:prstClr val="black"/>
                </a:solidFill>
                <a:latin typeface="Calibri"/>
              </a:rPr>
              <a:t>in order to maintain a complete and accurate database of Washington produce farms.</a:t>
            </a:r>
          </a:p>
        </p:txBody>
      </p:sp>
      <p:sp>
        <p:nvSpPr>
          <p:cNvPr id="12" name="TextBox 11"/>
          <p:cNvSpPr txBox="1"/>
          <p:nvPr/>
        </p:nvSpPr>
        <p:spPr>
          <a:xfrm>
            <a:off x="3251200" y="4089273"/>
            <a:ext cx="8244393" cy="748795"/>
          </a:xfrm>
          <a:prstGeom prst="rect">
            <a:avLst/>
          </a:prstGeom>
          <a:noFill/>
        </p:spPr>
        <p:txBody>
          <a:bodyPr wrap="square" rtlCol="0">
            <a:spAutoFit/>
          </a:bodyPr>
          <a:lstStyle/>
          <a:p>
            <a:pPr defTabSz="1219170">
              <a:defRPr/>
            </a:pPr>
            <a:r>
              <a:rPr lang="en-US" sz="2133" dirty="0">
                <a:solidFill>
                  <a:prstClr val="black"/>
                </a:solidFill>
                <a:latin typeface="Calibri"/>
              </a:rPr>
              <a:t>Ensure PSP’s </a:t>
            </a:r>
            <a:r>
              <a:rPr lang="en-US" sz="2133" b="1" dirty="0">
                <a:solidFill>
                  <a:srgbClr val="D45F37"/>
                </a:solidFill>
                <a:latin typeface="Calibri" panose="020F0502020204030204" pitchFamily="34" charset="0"/>
                <a:cs typeface="Calibri" panose="020F0502020204030204" pitchFamily="34" charset="0"/>
              </a:rPr>
              <a:t>inspection</a:t>
            </a:r>
            <a:r>
              <a:rPr lang="en-US" sz="2133" dirty="0">
                <a:solidFill>
                  <a:prstClr val="black"/>
                </a:solidFill>
                <a:latin typeface="Calibri"/>
              </a:rPr>
              <a:t> regulatory program focuses on quality and national consistency.</a:t>
            </a:r>
          </a:p>
        </p:txBody>
      </p:sp>
      <p:sp>
        <p:nvSpPr>
          <p:cNvPr id="14" name="TextBox 13"/>
          <p:cNvSpPr txBox="1"/>
          <p:nvPr/>
        </p:nvSpPr>
        <p:spPr>
          <a:xfrm>
            <a:off x="3251199" y="4894104"/>
            <a:ext cx="8242420" cy="748795"/>
          </a:xfrm>
          <a:prstGeom prst="rect">
            <a:avLst/>
          </a:prstGeom>
          <a:noFill/>
        </p:spPr>
        <p:txBody>
          <a:bodyPr wrap="square" rtlCol="0">
            <a:spAutoFit/>
          </a:bodyPr>
          <a:lstStyle/>
          <a:p>
            <a:pPr defTabSz="1219170">
              <a:defRPr/>
            </a:pPr>
            <a:r>
              <a:rPr lang="en-US" sz="2133" dirty="0">
                <a:solidFill>
                  <a:prstClr val="black"/>
                </a:solidFill>
                <a:latin typeface="Calibri"/>
              </a:rPr>
              <a:t>Coordinate implementation of a quality </a:t>
            </a:r>
            <a:r>
              <a:rPr lang="en-US" sz="2133" b="1" dirty="0">
                <a:solidFill>
                  <a:srgbClr val="D45F37"/>
                </a:solidFill>
                <a:latin typeface="Calibri" panose="020F0502020204030204" pitchFamily="34" charset="0"/>
                <a:cs typeface="Calibri" panose="020F0502020204030204" pitchFamily="34" charset="0"/>
              </a:rPr>
              <a:t>compliance and enforcement </a:t>
            </a:r>
            <a:r>
              <a:rPr lang="en-US" sz="2133" dirty="0">
                <a:solidFill>
                  <a:prstClr val="black"/>
                </a:solidFill>
                <a:latin typeface="Calibri"/>
              </a:rPr>
              <a:t>program for the regulated produce industry.</a:t>
            </a:r>
          </a:p>
        </p:txBody>
      </p:sp>
      <p:sp>
        <p:nvSpPr>
          <p:cNvPr id="28" name="TextBox 27"/>
          <p:cNvSpPr txBox="1"/>
          <p:nvPr/>
        </p:nvSpPr>
        <p:spPr>
          <a:xfrm>
            <a:off x="3247136" y="5673804"/>
            <a:ext cx="8331201" cy="1077026"/>
          </a:xfrm>
          <a:prstGeom prst="rect">
            <a:avLst/>
          </a:prstGeom>
          <a:noFill/>
        </p:spPr>
        <p:txBody>
          <a:bodyPr wrap="square" rtlCol="0">
            <a:spAutoFit/>
          </a:bodyPr>
          <a:lstStyle/>
          <a:p>
            <a:pPr defTabSz="1219170">
              <a:defRPr/>
            </a:pPr>
            <a:r>
              <a:rPr lang="en-US" sz="2133" dirty="0">
                <a:solidFill>
                  <a:prstClr val="black"/>
                </a:solidFill>
                <a:latin typeface="Calibri"/>
              </a:rPr>
              <a:t>Strengthen PSP’s </a:t>
            </a:r>
            <a:r>
              <a:rPr lang="en-US" sz="2133" b="1" dirty="0">
                <a:solidFill>
                  <a:srgbClr val="D45F37"/>
                </a:solidFill>
                <a:latin typeface="Calibri" panose="020F0502020204030204" pitchFamily="34" charset="0"/>
                <a:cs typeface="Calibri" panose="020F0502020204030204" pitchFamily="34" charset="0"/>
              </a:rPr>
              <a:t>event response planning </a:t>
            </a:r>
            <a:r>
              <a:rPr lang="en-US" sz="2133" dirty="0">
                <a:solidFill>
                  <a:prstClr val="black"/>
                </a:solidFill>
                <a:latin typeface="Calibri" panose="020F0502020204030204" pitchFamily="34" charset="0"/>
                <a:cs typeface="Calibri" panose="020F0502020204030204" pitchFamily="34" charset="0"/>
              </a:rPr>
              <a:t>infrastructure </a:t>
            </a:r>
            <a:r>
              <a:rPr lang="en-US" sz="2133" dirty="0">
                <a:solidFill>
                  <a:prstClr val="black"/>
                </a:solidFill>
                <a:latin typeface="Calibri"/>
              </a:rPr>
              <a:t>to build upon existing systems for detecting, investigating, mitigating, and analyzing produce-related outbreaks.</a:t>
            </a:r>
          </a:p>
        </p:txBody>
      </p:sp>
      <p:sp>
        <p:nvSpPr>
          <p:cNvPr id="29" name="Freeform 28"/>
          <p:cNvSpPr/>
          <p:nvPr/>
        </p:nvSpPr>
        <p:spPr>
          <a:xfrm>
            <a:off x="0" y="0"/>
            <a:ext cx="12192000" cy="6858000"/>
          </a:xfrm>
          <a:custGeom>
            <a:avLst/>
            <a:gdLst>
              <a:gd name="connsiteX0" fmla="*/ 2435351 w 9144000"/>
              <a:gd name="connsiteY0" fmla="*/ 1839161 h 5143500"/>
              <a:gd name="connsiteX1" fmla="*/ 2435351 w 9144000"/>
              <a:gd name="connsiteY1" fmla="*/ 3651729 h 5143500"/>
              <a:gd name="connsiteX2" fmla="*/ 8683752 w 9144000"/>
              <a:gd name="connsiteY2" fmla="*/ 3651729 h 5143500"/>
              <a:gd name="connsiteX3" fmla="*/ 8683752 w 9144000"/>
              <a:gd name="connsiteY3" fmla="*/ 1839161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2435351" y="1839161"/>
                </a:moveTo>
                <a:lnTo>
                  <a:pt x="2435351" y="3651729"/>
                </a:lnTo>
                <a:lnTo>
                  <a:pt x="8683752" y="3651729"/>
                </a:lnTo>
                <a:lnTo>
                  <a:pt x="8683752" y="1839161"/>
                </a:lnTo>
                <a:close/>
                <a:moveTo>
                  <a:pt x="0" y="0"/>
                </a:moveTo>
                <a:lnTo>
                  <a:pt x="9144000" y="0"/>
                </a:lnTo>
                <a:lnTo>
                  <a:pt x="9144000" y="5143500"/>
                </a:lnTo>
                <a:lnTo>
                  <a:pt x="0" y="5143500"/>
                </a:lnTo>
                <a:close/>
              </a:path>
            </a:pathLst>
          </a:cu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Tree>
    <p:extLst>
      <p:ext uri="{BB962C8B-B14F-4D97-AF65-F5344CB8AC3E}">
        <p14:creationId xmlns:p14="http://schemas.microsoft.com/office/powerpoint/2010/main" val="257385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04801" y="122743"/>
            <a:ext cx="11789348" cy="666786"/>
          </a:xfrm>
          <a:prstGeom prst="rect">
            <a:avLst/>
          </a:prstGeom>
          <a:noFill/>
        </p:spPr>
        <p:txBody>
          <a:bodyPr wrap="square" rtlCol="0">
            <a:spAutoFit/>
          </a:bodyPr>
          <a:lstStyle/>
          <a:p>
            <a:pPr defTabSz="1219170">
              <a:defRPr/>
            </a:pPr>
            <a:r>
              <a:rPr lang="en-US" sz="3733" b="1" kern="100" dirty="0">
                <a:solidFill>
                  <a:srgbClr val="1F4C63"/>
                </a:solidFill>
                <a:latin typeface="Cambria" panose="02040503050406030204" pitchFamily="18" charset="0"/>
                <a:cs typeface="Microsoft Sans Serif" panose="020B0604020202020204" pitchFamily="34" charset="0"/>
              </a:rPr>
              <a:t>Education, Outreach, and Technical Assistance</a:t>
            </a:r>
          </a:p>
        </p:txBody>
      </p:sp>
      <p:sp>
        <p:nvSpPr>
          <p:cNvPr id="11" name="Rectangle 10"/>
          <p:cNvSpPr/>
          <p:nvPr/>
        </p:nvSpPr>
        <p:spPr>
          <a:xfrm>
            <a:off x="304800" y="889000"/>
            <a:ext cx="11558493" cy="56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dirty="0">
              <a:solidFill>
                <a:prstClr val="white"/>
              </a:solidFill>
              <a:latin typeface="Calibri" panose="020F0502020204030204" pitchFamily="34" charset="0"/>
            </a:endParaRPr>
          </a:p>
        </p:txBody>
      </p:sp>
      <p:sp>
        <p:nvSpPr>
          <p:cNvPr id="12" name="L-Shape 11"/>
          <p:cNvSpPr/>
          <p:nvPr/>
        </p:nvSpPr>
        <p:spPr>
          <a:xfrm flipV="1">
            <a:off x="304800" y="889000"/>
            <a:ext cx="256403" cy="256403"/>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dirty="0">
              <a:solidFill>
                <a:prstClr val="white"/>
              </a:solidFill>
              <a:latin typeface="Calibri" panose="020F0502020204030204" pitchFamily="34" charset="0"/>
            </a:endParaRPr>
          </a:p>
        </p:txBody>
      </p:sp>
      <p:sp>
        <p:nvSpPr>
          <p:cNvPr id="13" name="L-Shape 12"/>
          <p:cNvSpPr/>
          <p:nvPr/>
        </p:nvSpPr>
        <p:spPr>
          <a:xfrm rot="16200000" flipV="1">
            <a:off x="304800" y="6322197"/>
            <a:ext cx="256403" cy="256403"/>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dirty="0">
              <a:solidFill>
                <a:prstClr val="white"/>
              </a:solidFill>
              <a:latin typeface="Calibri" panose="020F0502020204030204" pitchFamily="34" charset="0"/>
            </a:endParaRPr>
          </a:p>
        </p:txBody>
      </p:sp>
      <p:sp>
        <p:nvSpPr>
          <p:cNvPr id="14" name="Title 1"/>
          <p:cNvSpPr txBox="1">
            <a:spLocks/>
          </p:cNvSpPr>
          <p:nvPr/>
        </p:nvSpPr>
        <p:spPr>
          <a:xfrm>
            <a:off x="280785" y="1243819"/>
            <a:ext cx="6096000" cy="4979963"/>
          </a:xfrm>
          <a:prstGeom prst="rect">
            <a:avLst/>
          </a:prstGeom>
        </p:spPr>
        <p:txBody>
          <a:bodyPr vert="horz" lIns="121920" tIns="60960" rIns="121920" bIns="60960" rtlCol="0" anchor="t" anchorCtr="0">
            <a:noAutofit/>
          </a:bodyPr>
          <a:lstStyle/>
          <a:p>
            <a:pPr marL="764098" indent="-459306" defTabSz="1219170">
              <a:lnSpc>
                <a:spcPct val="95000"/>
              </a:lnSpc>
              <a:spcBef>
                <a:spcPct val="0"/>
              </a:spcBef>
              <a:spcAft>
                <a:spcPts val="800"/>
              </a:spcAft>
              <a:buClr>
                <a:srgbClr val="D45F37"/>
              </a:buClr>
              <a:buFont typeface="Arial" panose="020B0604020202020204" pitchFamily="34" charset="0"/>
              <a:buChar char="•"/>
              <a:defRPr/>
            </a:pPr>
            <a:r>
              <a:rPr lang="en-US" sz="3467" dirty="0">
                <a:solidFill>
                  <a:prstClr val="black">
                    <a:lumMod val="75000"/>
                    <a:lumOff val="25000"/>
                  </a:prstClr>
                </a:solidFill>
                <a:latin typeface="Calibri" panose="020F0502020204030204" pitchFamily="34" charset="0"/>
              </a:rPr>
              <a:t>PSA Grower Trainings reaching ~2,750 residents</a:t>
            </a:r>
          </a:p>
          <a:p>
            <a:pPr marL="764098" indent="-459306" defTabSz="1219170">
              <a:lnSpc>
                <a:spcPct val="95000"/>
              </a:lnSpc>
              <a:spcBef>
                <a:spcPct val="0"/>
              </a:spcBef>
              <a:spcAft>
                <a:spcPts val="800"/>
              </a:spcAft>
              <a:buClr>
                <a:srgbClr val="D45F37"/>
              </a:buClr>
              <a:buFont typeface="Arial" panose="020B0604020202020204" pitchFamily="34" charset="0"/>
              <a:buChar char="•"/>
              <a:defRPr/>
            </a:pPr>
            <a:r>
              <a:rPr lang="en-US" sz="3467" dirty="0">
                <a:solidFill>
                  <a:prstClr val="black">
                    <a:lumMod val="75000"/>
                    <a:lumOff val="25000"/>
                  </a:prstClr>
                </a:solidFill>
                <a:latin typeface="Calibri" panose="020F0502020204030204" pitchFamily="34" charset="0"/>
              </a:rPr>
              <a:t>Presentations to growers and industry groups and at state, regional, and national conferences</a:t>
            </a:r>
          </a:p>
          <a:p>
            <a:pPr marL="764098" indent="-459306" defTabSz="1219170">
              <a:lnSpc>
                <a:spcPct val="95000"/>
              </a:lnSpc>
              <a:spcBef>
                <a:spcPct val="0"/>
              </a:spcBef>
              <a:spcAft>
                <a:spcPts val="800"/>
              </a:spcAft>
              <a:buClr>
                <a:srgbClr val="D45F37"/>
              </a:buClr>
              <a:buFont typeface="Arial" panose="020B0604020202020204" pitchFamily="34" charset="0"/>
              <a:buChar char="•"/>
              <a:defRPr/>
            </a:pPr>
            <a:r>
              <a:rPr lang="en-US" sz="3467" dirty="0">
                <a:solidFill>
                  <a:prstClr val="black">
                    <a:lumMod val="75000"/>
                    <a:lumOff val="25000"/>
                  </a:prstClr>
                </a:solidFill>
                <a:latin typeface="Calibri" panose="020F0502020204030204" pitchFamily="34" charset="0"/>
              </a:rPr>
              <a:t>Numerous posters, podcasts, and fact sheets</a:t>
            </a:r>
          </a:p>
          <a:p>
            <a:pPr marL="764098" indent="-459306" defTabSz="1219170">
              <a:lnSpc>
                <a:spcPct val="95000"/>
              </a:lnSpc>
              <a:spcBef>
                <a:spcPct val="0"/>
              </a:spcBef>
              <a:spcAft>
                <a:spcPts val="800"/>
              </a:spcAft>
              <a:buClr>
                <a:srgbClr val="D45F37"/>
              </a:buClr>
              <a:buFont typeface="Arial" panose="020B0604020202020204" pitchFamily="34" charset="0"/>
              <a:buChar char="•"/>
              <a:defRPr/>
            </a:pPr>
            <a:r>
              <a:rPr lang="en-US" sz="3467" dirty="0">
                <a:solidFill>
                  <a:prstClr val="black">
                    <a:lumMod val="75000"/>
                    <a:lumOff val="25000"/>
                  </a:prstClr>
                </a:solidFill>
                <a:latin typeface="Calibri" panose="020F0502020204030204" pitchFamily="34" charset="0"/>
              </a:rPr>
              <a:t>On-Farm Readiness Reviews </a:t>
            </a:r>
          </a:p>
          <a:p>
            <a:pPr defTabSz="1219170">
              <a:lnSpc>
                <a:spcPct val="95000"/>
              </a:lnSpc>
              <a:spcBef>
                <a:spcPct val="0"/>
              </a:spcBef>
              <a:spcAft>
                <a:spcPts val="800"/>
              </a:spcAft>
              <a:buClr>
                <a:srgbClr val="D45F37"/>
              </a:buClr>
              <a:defRPr/>
            </a:pPr>
            <a:r>
              <a:rPr lang="en-US" sz="3467" dirty="0">
                <a:solidFill>
                  <a:prstClr val="black">
                    <a:lumMod val="75000"/>
                    <a:lumOff val="25000"/>
                  </a:prstClr>
                </a:solidFill>
                <a:latin typeface="Calibri" panose="020F0502020204030204" pitchFamily="34" charset="0"/>
              </a:rPr>
              <a:t> </a:t>
            </a:r>
          </a:p>
          <a:p>
            <a:pPr indent="306910" defTabSz="1219170">
              <a:lnSpc>
                <a:spcPct val="95000"/>
              </a:lnSpc>
              <a:spcBef>
                <a:spcPct val="0"/>
              </a:spcBef>
              <a:spcAft>
                <a:spcPts val="800"/>
              </a:spcAft>
              <a:buClr>
                <a:srgbClr val="D45F37"/>
              </a:buClr>
              <a:tabLst>
                <a:tab pos="306910" algn="l"/>
              </a:tabLst>
              <a:defRPr/>
            </a:pPr>
            <a:endParaRPr lang="en-US" sz="3467" dirty="0">
              <a:solidFill>
                <a:prstClr val="black">
                  <a:lumMod val="75000"/>
                  <a:lumOff val="25000"/>
                </a:prstClr>
              </a:solidFill>
              <a:latin typeface="Calibri" panose="020F0502020204030204" pitchFamily="34" charset="0"/>
            </a:endParaRPr>
          </a:p>
          <a:p>
            <a:pPr indent="306910" defTabSz="1219170">
              <a:lnSpc>
                <a:spcPct val="95000"/>
              </a:lnSpc>
              <a:spcBef>
                <a:spcPct val="0"/>
              </a:spcBef>
              <a:spcAft>
                <a:spcPts val="800"/>
              </a:spcAft>
              <a:buClr>
                <a:srgbClr val="D45F37"/>
              </a:buClr>
              <a:tabLst>
                <a:tab pos="306910" algn="l"/>
              </a:tabLst>
              <a:defRPr/>
            </a:pPr>
            <a:endParaRPr lang="en-US" sz="3467" dirty="0">
              <a:solidFill>
                <a:prstClr val="black">
                  <a:lumMod val="75000"/>
                  <a:lumOff val="25000"/>
                </a:prstClr>
              </a:solidFill>
              <a:latin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64800" y="178538"/>
            <a:ext cx="1398493" cy="586036"/>
          </a:xfrm>
          <a:prstGeom prst="rect">
            <a:avLst/>
          </a:prstGeom>
        </p:spPr>
      </p:pic>
      <p:grpSp>
        <p:nvGrpSpPr>
          <p:cNvPr id="8" name="Group 7"/>
          <p:cNvGrpSpPr/>
          <p:nvPr/>
        </p:nvGrpSpPr>
        <p:grpSpPr>
          <a:xfrm>
            <a:off x="6445687" y="3979441"/>
            <a:ext cx="2560320" cy="1641231"/>
            <a:chOff x="6514729" y="4278598"/>
            <a:chExt cx="2560320" cy="1641230"/>
          </a:xfrm>
          <a:effectLst>
            <a:outerShdw blurRad="50800" dist="38100" dir="2700000" algn="tl" rotWithShape="0">
              <a:prstClr val="black">
                <a:alpha val="40000"/>
              </a:prstClr>
            </a:outerShdw>
          </a:effectLst>
        </p:grpSpPr>
        <p:sp>
          <p:nvSpPr>
            <p:cNvPr id="9" name="Rectangle 8"/>
            <p:cNvSpPr/>
            <p:nvPr/>
          </p:nvSpPr>
          <p:spPr>
            <a:xfrm>
              <a:off x="6514729" y="4278598"/>
              <a:ext cx="2560320" cy="1641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a:solidFill>
                  <a:prstClr val="white"/>
                </a:solidFill>
                <a:latin typeface="Calibri"/>
              </a:endParaRPr>
            </a:p>
          </p:txBody>
        </p:sp>
        <p:pic>
          <p:nvPicPr>
            <p:cNvPr id="10" name="Picture 4" descr="Produce Safety Resources | Washington State Department of Agricultur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4729" y="4322156"/>
              <a:ext cx="2560320" cy="1554114"/>
            </a:xfrm>
            <a:prstGeom prst="rect">
              <a:avLst/>
            </a:prstGeom>
            <a:solidFill>
              <a:schemeClr val="bg1"/>
            </a:solidFill>
            <a:extLst/>
          </p:spPr>
        </p:pic>
      </p:grpSp>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45687" y="1919147"/>
            <a:ext cx="2560320" cy="1641229"/>
          </a:xfrm>
          <a:prstGeom prst="rect">
            <a:avLst/>
          </a:prstGeom>
          <a:solidFill>
            <a:schemeClr val="bg1"/>
          </a:solidFill>
          <a:effectLst>
            <a:outerShdw blurRad="50800" dist="38100" dir="2700000" algn="tl" rotWithShape="0">
              <a:prstClr val="black">
                <a:alpha val="40000"/>
              </a:prstClr>
            </a:outerShdw>
          </a:effectLst>
        </p:spPr>
      </p:pic>
      <p:pic>
        <p:nvPicPr>
          <p:cNvPr id="18" name="Picture 1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23680" y="3975633"/>
            <a:ext cx="2560320" cy="1648847"/>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t="3968" r="2655" b="12500"/>
          <a:stretch/>
        </p:blipFill>
        <p:spPr>
          <a:xfrm>
            <a:off x="9126533" y="1913769"/>
            <a:ext cx="2557467" cy="16459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149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887505"/>
            <a:ext cx="11582400" cy="568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dirty="0">
              <a:solidFill>
                <a:prstClr val="white"/>
              </a:solidFill>
              <a:latin typeface="Calibri" panose="020F0502020204030204" pitchFamily="34" charset="0"/>
            </a:endParaRPr>
          </a:p>
        </p:txBody>
      </p:sp>
      <p:sp>
        <p:nvSpPr>
          <p:cNvPr id="3" name="Rectangle 2">
            <a:hlinkClick r:id="rId3"/>
          </p:cNvPr>
          <p:cNvSpPr/>
          <p:nvPr/>
        </p:nvSpPr>
        <p:spPr>
          <a:xfrm>
            <a:off x="1930400" y="4727503"/>
            <a:ext cx="8331200" cy="605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 name="TextBox 1"/>
          <p:cNvSpPr txBox="1"/>
          <p:nvPr/>
        </p:nvSpPr>
        <p:spPr>
          <a:xfrm>
            <a:off x="1981200" y="4790805"/>
            <a:ext cx="8229601" cy="584775"/>
          </a:xfrm>
          <a:prstGeom prst="rect">
            <a:avLst/>
          </a:prstGeom>
          <a:noFill/>
        </p:spPr>
        <p:txBody>
          <a:bodyPr wrap="square" rtlCol="0">
            <a:spAutoFit/>
          </a:bodyPr>
          <a:lstStyle/>
          <a:p>
            <a:pPr defTabSz="1219170"/>
            <a:r>
              <a:rPr lang="en-US" sz="3200" dirty="0">
                <a:solidFill>
                  <a:srgbClr val="D45F37"/>
                </a:solidFill>
                <a:latin typeface="Calibri" panose="020F0502020204030204" pitchFamily="34" charset="0"/>
                <a:cs typeface="Georgia"/>
              </a:rPr>
              <a:t>https://agr.wa.gov/producesafety </a:t>
            </a:r>
            <a:r>
              <a:rPr lang="en-US" sz="3200" dirty="0">
                <a:solidFill>
                  <a:srgbClr val="D45F37"/>
                </a:solidFill>
                <a:latin typeface="Calibri"/>
              </a:rPr>
              <a:t>→ TRAININGS</a:t>
            </a:r>
            <a:endParaRPr lang="en-US" sz="3200" dirty="0">
              <a:solidFill>
                <a:srgbClr val="D45F37"/>
              </a:solidFill>
              <a:latin typeface="Calibri" panose="020F0502020204030204" pitchFamily="34" charset="0"/>
              <a:cs typeface="Georgia"/>
            </a:endParaRPr>
          </a:p>
        </p:txBody>
      </p:sp>
      <p:sp>
        <p:nvSpPr>
          <p:cNvPr id="15" name="TextBox 14"/>
          <p:cNvSpPr txBox="1"/>
          <p:nvPr/>
        </p:nvSpPr>
        <p:spPr>
          <a:xfrm>
            <a:off x="304801" y="122743"/>
            <a:ext cx="11789348" cy="666786"/>
          </a:xfrm>
          <a:prstGeom prst="rect">
            <a:avLst/>
          </a:prstGeom>
          <a:noFill/>
        </p:spPr>
        <p:txBody>
          <a:bodyPr wrap="square" rtlCol="0">
            <a:spAutoFit/>
          </a:bodyPr>
          <a:lstStyle/>
          <a:p>
            <a:pPr defTabSz="1219170">
              <a:defRPr/>
            </a:pPr>
            <a:r>
              <a:rPr lang="en-US" sz="3733" b="1" kern="100" dirty="0">
                <a:solidFill>
                  <a:srgbClr val="1F4C63"/>
                </a:solidFill>
                <a:latin typeface="Cambria" panose="02040503050406030204" pitchFamily="18" charset="0"/>
                <a:cs typeface="Microsoft Sans Serif" panose="020B0604020202020204" pitchFamily="34" charset="0"/>
              </a:rPr>
              <a:t>Register for a 2023 PSA Grower Training</a:t>
            </a:r>
          </a:p>
        </p:txBody>
      </p:sp>
      <p:sp>
        <p:nvSpPr>
          <p:cNvPr id="14" name="Title 1"/>
          <p:cNvSpPr txBox="1">
            <a:spLocks/>
          </p:cNvSpPr>
          <p:nvPr/>
        </p:nvSpPr>
        <p:spPr>
          <a:xfrm>
            <a:off x="612003" y="1327110"/>
            <a:ext cx="8671600" cy="4850124"/>
          </a:xfrm>
          <a:prstGeom prst="rect">
            <a:avLst/>
          </a:prstGeom>
        </p:spPr>
        <p:txBody>
          <a:bodyPr vert="horz" lIns="121920" tIns="60960" rIns="121920" bIns="60960" rtlCol="0" anchor="t" anchorCtr="0">
            <a:noAutofit/>
          </a:bodyPr>
          <a:lstStyle/>
          <a:p>
            <a:pPr marL="457189" indent="-457189" defTabSz="1219170">
              <a:lnSpc>
                <a:spcPct val="95000"/>
              </a:lnSpc>
              <a:spcAft>
                <a:spcPts val="800"/>
              </a:spcAft>
              <a:buClr>
                <a:srgbClr val="D45F37"/>
              </a:buClr>
              <a:buFont typeface="Arial" panose="020B0604020202020204" pitchFamily="34" charset="0"/>
              <a:buChar char="•"/>
            </a:pPr>
            <a:r>
              <a:rPr lang="en-US" sz="3200" dirty="0">
                <a:solidFill>
                  <a:prstClr val="black">
                    <a:lumMod val="75000"/>
                    <a:lumOff val="25000"/>
                  </a:prstClr>
                </a:solidFill>
                <a:latin typeface="Calibri" panose="020F0502020204030204" pitchFamily="34" charset="0"/>
              </a:rPr>
              <a:t>January</a:t>
            </a:r>
            <a:r>
              <a:rPr lang="en-US" sz="3200" dirty="0">
                <a:solidFill>
                  <a:prstClr val="black"/>
                </a:solidFill>
                <a:latin typeface="Calibri"/>
              </a:rPr>
              <a:t> 27 – Spokane (English)</a:t>
            </a:r>
          </a:p>
          <a:p>
            <a:pPr marL="457189" indent="-457189" defTabSz="1219170">
              <a:lnSpc>
                <a:spcPct val="95000"/>
              </a:lnSpc>
              <a:spcAft>
                <a:spcPts val="800"/>
              </a:spcAft>
              <a:buClr>
                <a:srgbClr val="D45F37"/>
              </a:buClr>
              <a:buFont typeface="Arial" panose="020B0604020202020204" pitchFamily="34" charset="0"/>
              <a:buChar char="•"/>
            </a:pPr>
            <a:r>
              <a:rPr lang="en-US" sz="3200" dirty="0">
                <a:solidFill>
                  <a:prstClr val="black"/>
                </a:solidFill>
                <a:latin typeface="Calibri"/>
              </a:rPr>
              <a:t>March 14 – Port Hadlock (English)</a:t>
            </a:r>
          </a:p>
          <a:p>
            <a:pPr marL="457189" indent="-457189" defTabSz="1219170">
              <a:lnSpc>
                <a:spcPct val="95000"/>
              </a:lnSpc>
              <a:spcAft>
                <a:spcPts val="800"/>
              </a:spcAft>
              <a:buClr>
                <a:srgbClr val="D45F37"/>
              </a:buClr>
              <a:buFont typeface="Arial" panose="020B0604020202020204" pitchFamily="34" charset="0"/>
              <a:buChar char="•"/>
            </a:pPr>
            <a:r>
              <a:rPr lang="en-US" sz="3200" dirty="0">
                <a:solidFill>
                  <a:prstClr val="black"/>
                </a:solidFill>
                <a:latin typeface="Calibri"/>
              </a:rPr>
              <a:t>March 16 – Mt. Vernon (English)</a:t>
            </a:r>
          </a:p>
          <a:p>
            <a:pPr marL="457189" indent="-457189" defTabSz="1219170">
              <a:lnSpc>
                <a:spcPct val="95000"/>
              </a:lnSpc>
              <a:spcAft>
                <a:spcPts val="800"/>
              </a:spcAft>
              <a:buClr>
                <a:srgbClr val="D45F37"/>
              </a:buClr>
              <a:buFont typeface="Arial" panose="020B0604020202020204" pitchFamily="34" charset="0"/>
              <a:buChar char="•"/>
            </a:pPr>
            <a:r>
              <a:rPr lang="en-US" sz="3200" dirty="0">
                <a:solidFill>
                  <a:prstClr val="black"/>
                </a:solidFill>
                <a:latin typeface="Calibri"/>
              </a:rPr>
              <a:t>March 30 – Wenatchee (Spanish)</a:t>
            </a:r>
          </a:p>
          <a:p>
            <a:pPr marL="457189" indent="-457189" defTabSz="1219170">
              <a:lnSpc>
                <a:spcPct val="95000"/>
              </a:lnSpc>
              <a:spcAft>
                <a:spcPts val="800"/>
              </a:spcAft>
              <a:buClr>
                <a:srgbClr val="D45F37"/>
              </a:buClr>
              <a:buFont typeface="Arial" panose="020B0604020202020204" pitchFamily="34" charset="0"/>
              <a:buChar char="•"/>
            </a:pPr>
            <a:r>
              <a:rPr lang="en-US" sz="3200" dirty="0">
                <a:solidFill>
                  <a:prstClr val="black"/>
                </a:solidFill>
                <a:latin typeface="Calibri"/>
              </a:rPr>
              <a:t>March 31 – Wenatchee (English)</a:t>
            </a:r>
          </a:p>
          <a:p>
            <a:pPr marL="457189" indent="-457189" defTabSz="1219170">
              <a:lnSpc>
                <a:spcPct val="95000"/>
              </a:lnSpc>
              <a:spcAft>
                <a:spcPts val="800"/>
              </a:spcAft>
              <a:buClr>
                <a:srgbClr val="D45F37"/>
              </a:buClr>
              <a:buFont typeface="Arial" panose="020B0604020202020204" pitchFamily="34" charset="0"/>
              <a:buChar char="•"/>
            </a:pPr>
            <a:r>
              <a:rPr lang="en-US" sz="3200" dirty="0">
                <a:solidFill>
                  <a:prstClr val="black"/>
                </a:solidFill>
                <a:latin typeface="Calibri"/>
              </a:rPr>
              <a:t>April 14 – Vancouver (English</a:t>
            </a:r>
            <a:r>
              <a:rPr lang="en-US" sz="3200" dirty="0" smtClean="0">
                <a:solidFill>
                  <a:prstClr val="black"/>
                </a:solidFill>
                <a:latin typeface="Calibri"/>
              </a:rPr>
              <a:t>)</a:t>
            </a:r>
          </a:p>
          <a:p>
            <a:pPr marL="457189" indent="-457189" defTabSz="1219170">
              <a:lnSpc>
                <a:spcPct val="95000"/>
              </a:lnSpc>
              <a:spcAft>
                <a:spcPts val="800"/>
              </a:spcAft>
              <a:buClr>
                <a:srgbClr val="D45F37"/>
              </a:buClr>
              <a:buFont typeface="Arial" panose="020B0604020202020204" pitchFamily="34" charset="0"/>
              <a:buChar char="•"/>
            </a:pPr>
            <a:endParaRPr lang="en-US" sz="3200" dirty="0">
              <a:solidFill>
                <a:prstClr val="black"/>
              </a:solidFill>
              <a:latin typeface="Calibri"/>
            </a:endParaRPr>
          </a:p>
          <a:p>
            <a:pPr marL="457189" indent="-457189" defTabSz="1219170">
              <a:lnSpc>
                <a:spcPct val="95000"/>
              </a:lnSpc>
              <a:spcAft>
                <a:spcPts val="800"/>
              </a:spcAft>
              <a:buClr>
                <a:srgbClr val="D45F37"/>
              </a:buClr>
              <a:buFont typeface="Arial" panose="020B0604020202020204" pitchFamily="34" charset="0"/>
              <a:buChar char="•"/>
            </a:pPr>
            <a:endParaRPr lang="en-US" sz="1600" dirty="0" smtClean="0">
              <a:solidFill>
                <a:prstClr val="black"/>
              </a:solidFill>
              <a:latin typeface="Calibri"/>
            </a:endParaRPr>
          </a:p>
          <a:p>
            <a:pPr marL="457189" indent="-457189" defTabSz="1219170">
              <a:lnSpc>
                <a:spcPct val="95000"/>
              </a:lnSpc>
              <a:spcAft>
                <a:spcPts val="800"/>
              </a:spcAft>
              <a:buClr>
                <a:srgbClr val="D45F37"/>
              </a:buClr>
              <a:buFont typeface="Arial" panose="020B0604020202020204" pitchFamily="34" charset="0"/>
              <a:buChar char="•"/>
            </a:pPr>
            <a:r>
              <a:rPr lang="en-US" sz="3200" dirty="0" smtClean="0">
                <a:solidFill>
                  <a:prstClr val="black"/>
                </a:solidFill>
                <a:latin typeface="Calibri"/>
              </a:rPr>
              <a:t>PSA TTT January 31-February 2 – Vancouver, WA</a:t>
            </a:r>
            <a:endParaRPr lang="en-US" sz="3200" dirty="0">
              <a:solidFill>
                <a:prstClr val="black"/>
              </a:solidFill>
              <a:latin typeface="Calibri"/>
            </a:endParaRPr>
          </a:p>
        </p:txBody>
      </p:sp>
      <p:sp>
        <p:nvSpPr>
          <p:cNvPr id="9" name="L-Shape 8"/>
          <p:cNvSpPr/>
          <p:nvPr/>
        </p:nvSpPr>
        <p:spPr>
          <a:xfrm flipV="1">
            <a:off x="304800" y="887505"/>
            <a:ext cx="256403" cy="256403"/>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dirty="0">
              <a:solidFill>
                <a:prstClr val="white"/>
              </a:solidFill>
              <a:latin typeface="Calibri" panose="020F0502020204030204" pitchFamily="34" charset="0"/>
            </a:endParaRPr>
          </a:p>
        </p:txBody>
      </p:sp>
      <p:sp>
        <p:nvSpPr>
          <p:cNvPr id="10" name="L-Shape 9"/>
          <p:cNvSpPr/>
          <p:nvPr/>
        </p:nvSpPr>
        <p:spPr>
          <a:xfrm rot="16200000" flipV="1">
            <a:off x="304800" y="6322197"/>
            <a:ext cx="256403" cy="256403"/>
          </a:xfrm>
          <a:prstGeom prst="corner">
            <a:avLst>
              <a:gd name="adj1" fmla="val 31250"/>
              <a:gd name="adj2" fmla="val 29167"/>
            </a:avLst>
          </a:prstGeom>
          <a:solidFill>
            <a:srgbClr val="D45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id-ID" sz="2400" dirty="0">
              <a:solidFill>
                <a:prstClr val="white"/>
              </a:solidFill>
              <a:latin typeface="Calibri" panose="020F050202020403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64800" y="178538"/>
            <a:ext cx="1398493" cy="586036"/>
          </a:xfrm>
          <a:prstGeom prst="rect">
            <a:avLst/>
          </a:prstGeom>
        </p:spPr>
      </p:pic>
      <p:grpSp>
        <p:nvGrpSpPr>
          <p:cNvPr id="11" name="Group 10"/>
          <p:cNvGrpSpPr/>
          <p:nvPr/>
        </p:nvGrpSpPr>
        <p:grpSpPr>
          <a:xfrm>
            <a:off x="7215825" y="1597751"/>
            <a:ext cx="4349755" cy="2765511"/>
            <a:chOff x="7413809" y="2354050"/>
            <a:chExt cx="4349755" cy="2765510"/>
          </a:xfrm>
        </p:grpSpPr>
        <p:grpSp>
          <p:nvGrpSpPr>
            <p:cNvPr id="12" name="Group 11"/>
            <p:cNvGrpSpPr/>
            <p:nvPr/>
          </p:nvGrpSpPr>
          <p:grpSpPr>
            <a:xfrm>
              <a:off x="7413809" y="2354050"/>
              <a:ext cx="4349755" cy="2765510"/>
              <a:chOff x="7582258" y="2223151"/>
              <a:chExt cx="4349755" cy="2765510"/>
            </a:xfrm>
          </p:grpSpPr>
          <p:pic>
            <p:nvPicPr>
              <p:cNvPr id="20" name="Picture 2" descr="Produce Safety Alliance | Katie Soltysiak | Flick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652080">
                <a:off x="9576141" y="2752485"/>
                <a:ext cx="2355872" cy="18382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a:extLst>
                  <a:ext uri="{28A0092B-C50C-407E-A947-70E740481C1C}">
                    <a14:useLocalDpi xmlns:a14="http://schemas.microsoft.com/office/drawing/2010/main"/>
                  </a:ext>
                </a:extLst>
              </a:blip>
              <a:stretch>
                <a:fillRect/>
              </a:stretch>
            </p:blipFill>
            <p:spPr>
              <a:xfrm rot="21100152">
                <a:off x="7582258" y="2223151"/>
                <a:ext cx="2266811" cy="2765510"/>
              </a:xfrm>
              <a:prstGeom prst="rect">
                <a:avLst/>
              </a:prstGeom>
              <a:effectLst>
                <a:outerShdw blurRad="50800" dist="38100" dir="2700000" algn="tl" rotWithShape="0">
                  <a:prstClr val="black">
                    <a:alpha val="40000"/>
                  </a:prstClr>
                </a:outerShdw>
              </a:effectLst>
            </p:spPr>
          </p:pic>
        </p:grpSp>
        <p:sp>
          <p:nvSpPr>
            <p:cNvPr id="13" name="Rectangle 12"/>
            <p:cNvSpPr/>
            <p:nvPr/>
          </p:nvSpPr>
          <p:spPr>
            <a:xfrm rot="629262">
              <a:off x="10343893" y="3500934"/>
              <a:ext cx="709534" cy="1112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900" b="1" dirty="0">
                  <a:solidFill>
                    <a:prstClr val="black"/>
                  </a:solidFill>
                  <a:latin typeface="Calibri" panose="020F0502020204030204" pitchFamily="34" charset="0"/>
                  <a:cs typeface="Calibri" panose="020F0502020204030204" pitchFamily="34" charset="0"/>
                </a:rPr>
                <a:t>John Doe</a:t>
              </a:r>
            </a:p>
          </p:txBody>
        </p:sp>
        <p:sp>
          <p:nvSpPr>
            <p:cNvPr id="16" name="Rectangle 15"/>
            <p:cNvSpPr/>
            <p:nvPr/>
          </p:nvSpPr>
          <p:spPr>
            <a:xfrm rot="631421">
              <a:off x="9819347" y="3977564"/>
              <a:ext cx="1563319" cy="580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600" b="1" dirty="0">
                  <a:solidFill>
                    <a:prstClr val="black"/>
                  </a:solidFill>
                  <a:latin typeface="Calibri" panose="020F0502020204030204" pitchFamily="34" charset="0"/>
                  <a:cs typeface="Calibri" panose="020F0502020204030204" pitchFamily="34" charset="0"/>
                </a:rPr>
                <a:t>Connie Landis Fisk, Karen Ullman</a:t>
              </a:r>
            </a:p>
          </p:txBody>
        </p:sp>
        <p:sp>
          <p:nvSpPr>
            <p:cNvPr id="17" name="Rectangle 16"/>
            <p:cNvSpPr/>
            <p:nvPr/>
          </p:nvSpPr>
          <p:spPr>
            <a:xfrm rot="646465">
              <a:off x="11029010" y="4391522"/>
              <a:ext cx="533028"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00" dirty="0">
                  <a:solidFill>
                    <a:prstClr val="black"/>
                  </a:solidFill>
                  <a:latin typeface="Calibri" panose="020F0502020204030204" pitchFamily="34" charset="0"/>
                  <a:cs typeface="Calibri" panose="020F0502020204030204" pitchFamily="34" charset="0"/>
                </a:rPr>
                <a:t>WA-180315-GR</a:t>
              </a:r>
            </a:p>
          </p:txBody>
        </p:sp>
        <p:sp>
          <p:nvSpPr>
            <p:cNvPr id="18" name="Rectangle 17"/>
            <p:cNvSpPr/>
            <p:nvPr/>
          </p:nvSpPr>
          <p:spPr>
            <a:xfrm rot="646465">
              <a:off x="10999165" y="4489776"/>
              <a:ext cx="533028"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00" dirty="0">
                  <a:solidFill>
                    <a:prstClr val="black"/>
                  </a:solidFill>
                  <a:latin typeface="Calibri" panose="020F0502020204030204" pitchFamily="34" charset="0"/>
                  <a:cs typeface="Calibri" panose="020F0502020204030204" pitchFamily="34" charset="0"/>
                </a:rPr>
                <a:t>40865</a:t>
              </a:r>
            </a:p>
          </p:txBody>
        </p:sp>
        <p:sp>
          <p:nvSpPr>
            <p:cNvPr id="19" name="Rectangle 18"/>
            <p:cNvSpPr/>
            <p:nvPr/>
          </p:nvSpPr>
          <p:spPr>
            <a:xfrm rot="646465">
              <a:off x="10953967" y="4652772"/>
              <a:ext cx="578270" cy="495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00" dirty="0">
                  <a:solidFill>
                    <a:prstClr val="black"/>
                  </a:solidFill>
                  <a:latin typeface="Calibri" panose="020F0502020204030204" pitchFamily="34" charset="0"/>
                  <a:cs typeface="Calibri" panose="020F0502020204030204" pitchFamily="34" charset="0"/>
                </a:rPr>
                <a:t>Port Hadlock, WA</a:t>
              </a:r>
            </a:p>
          </p:txBody>
        </p:sp>
      </p:grpSp>
    </p:spTree>
    <p:extLst>
      <p:ext uri="{BB962C8B-B14F-4D97-AF65-F5344CB8AC3E}">
        <p14:creationId xmlns:p14="http://schemas.microsoft.com/office/powerpoint/2010/main" val="31503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47241" y="988930"/>
            <a:ext cx="11320217" cy="5615992"/>
            <a:chOff x="1819193" y="1152434"/>
            <a:chExt cx="11320217" cy="5615992"/>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19194" y="4043527"/>
              <a:ext cx="11320216" cy="2724899"/>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819193" y="1152434"/>
              <a:ext cx="11320217" cy="2739012"/>
            </a:xfrm>
            <a:prstGeom prst="rect">
              <a:avLst/>
            </a:prstGeom>
          </p:spPr>
        </p:pic>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4800" y="178538"/>
            <a:ext cx="1398493" cy="586036"/>
          </a:xfrm>
          <a:prstGeom prst="rect">
            <a:avLst/>
          </a:prstGeom>
        </p:spPr>
      </p:pic>
      <p:sp>
        <p:nvSpPr>
          <p:cNvPr id="15" name="TextBox 14"/>
          <p:cNvSpPr txBox="1"/>
          <p:nvPr/>
        </p:nvSpPr>
        <p:spPr>
          <a:xfrm>
            <a:off x="304801" y="122743"/>
            <a:ext cx="9956800" cy="1138773"/>
          </a:xfrm>
          <a:prstGeom prst="rect">
            <a:avLst/>
          </a:prstGeom>
          <a:noFill/>
        </p:spPr>
        <p:txBody>
          <a:bodyPr wrap="square" rtlCol="0">
            <a:spAutoFit/>
          </a:bodyPr>
          <a:lstStyle/>
          <a:p>
            <a:r>
              <a:rPr lang="en-US" sz="3600" b="1" kern="100" dirty="0" smtClean="0">
                <a:solidFill>
                  <a:srgbClr val="1F4C63"/>
                </a:solidFill>
                <a:latin typeface="Cambria" panose="02040503050406030204" pitchFamily="18" charset="0"/>
                <a:cs typeface="Microsoft Sans Serif" panose="020B0604020202020204" pitchFamily="34" charset="0"/>
              </a:rPr>
              <a:t>Posters </a:t>
            </a:r>
            <a:r>
              <a:rPr lang="en-US" sz="3600" b="1" kern="100" dirty="0">
                <a:solidFill>
                  <a:srgbClr val="1F4C63"/>
                </a:solidFill>
                <a:latin typeface="Cambria" panose="02040503050406030204" pitchFamily="18" charset="0"/>
                <a:cs typeface="Microsoft Sans Serif" panose="020B0604020202020204" pitchFamily="34" charset="0"/>
              </a:rPr>
              <a:t>Available for Download and Ordering</a:t>
            </a:r>
          </a:p>
          <a:p>
            <a:endParaRPr lang="en-US" sz="3200" b="1" kern="100" dirty="0">
              <a:solidFill>
                <a:srgbClr val="1F4C63"/>
              </a:solidFill>
              <a:latin typeface="Cambria" panose="02040503050406030204" pitchFamily="18" charset="0"/>
              <a:ea typeface="+mj-ea"/>
              <a:cs typeface="Microsoft Sans Serif" panose="020B0604020202020204" pitchFamily="34" charset="0"/>
            </a:endParaRPr>
          </a:p>
        </p:txBody>
      </p:sp>
    </p:spTree>
    <p:extLst>
      <p:ext uri="{BB962C8B-B14F-4D97-AF65-F5344CB8AC3E}">
        <p14:creationId xmlns:p14="http://schemas.microsoft.com/office/powerpoint/2010/main" val="1408337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WSDA-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SDA-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28456</TotalTime>
  <Words>5342</Words>
  <Application>Microsoft Office PowerPoint</Application>
  <PresentationFormat>Widescreen</PresentationFormat>
  <Paragraphs>331</Paragraphs>
  <Slides>27</Slides>
  <Notes>27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27</vt:i4>
      </vt:variant>
    </vt:vector>
  </HeadingPairs>
  <TitlesOfParts>
    <vt:vector size="40" baseType="lpstr">
      <vt:lpstr>Arial</vt:lpstr>
      <vt:lpstr>Calibri</vt:lpstr>
      <vt:lpstr>Cambria</vt:lpstr>
      <vt:lpstr>Courier New</vt:lpstr>
      <vt:lpstr>Georgia</vt:lpstr>
      <vt:lpstr>Microsoft Sans Serif</vt:lpstr>
      <vt:lpstr>Sylfaen</vt:lpstr>
      <vt:lpstr>Times New Roman</vt:lpstr>
      <vt:lpstr>Trebuchet MS</vt:lpstr>
      <vt:lpstr>Wingdings 3</vt:lpstr>
      <vt:lpstr>Facet</vt:lpstr>
      <vt:lpstr>WSDA-Default</vt:lpstr>
      <vt:lpstr>1_WSDA-Default</vt:lpstr>
      <vt:lpstr>Connie Fisk, PhD WSDA Produce Safety Program Manager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Subpart I Presentation</dc:title>
  <dc:creator>Higgins, Jerrid (AGR)</dc:creator>
  <cp:lastModifiedBy>Fisk, Connie (AGR)</cp:lastModifiedBy>
  <cp:revision>397</cp:revision>
  <cp:lastPrinted>2022-10-05T17:15:04Z</cp:lastPrinted>
  <dcterms:created xsi:type="dcterms:W3CDTF">2020-12-07T16:55:59Z</dcterms:created>
  <dcterms:modified xsi:type="dcterms:W3CDTF">2022-12-01T19:58:39Z</dcterms:modified>
</cp:coreProperties>
</file>